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85" r:id="rId3"/>
    <p:sldId id="286" r:id="rId4"/>
    <p:sldId id="257" r:id="rId5"/>
    <p:sldId id="259" r:id="rId6"/>
    <p:sldId id="260" r:id="rId7"/>
    <p:sldId id="261" r:id="rId8"/>
    <p:sldId id="262" r:id="rId9"/>
    <p:sldId id="263" r:id="rId10"/>
    <p:sldId id="264" r:id="rId11"/>
    <p:sldId id="268" r:id="rId12"/>
    <p:sldId id="265" r:id="rId13"/>
    <p:sldId id="266"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custDataLst>
    <p:tags r:id="rId31"/>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84" autoAdjust="0"/>
    <p:restoredTop sz="94660"/>
  </p:normalViewPr>
  <p:slideViewPr>
    <p:cSldViewPr showGuides="1">
      <p:cViewPr>
        <p:scale>
          <a:sx n="66" d="100"/>
          <a:sy n="66" d="100"/>
        </p:scale>
        <p:origin x="-846" y="-10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fr-FR"/>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fr-FR"/>
          </a:p>
        </p:txBody>
      </p:sp>
      <p:sp>
        <p:nvSpPr>
          <p:cNvPr id="307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fr-F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A07A89F-2711-4DD7-B9AC-D84272381D20}" type="slidenum">
              <a:rPr lang="fr-FR"/>
              <a:pPr/>
              <a:t>‹Nº›</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752D4-3DA6-4683-8080-5BAB0D2860D6}" type="slidenum">
              <a:rPr lang="fr-FR"/>
              <a:pPr/>
              <a:t>1</a:t>
            </a:fld>
            <a:endParaRPr lang="fr-FR"/>
          </a:p>
        </p:txBody>
      </p:sp>
      <p:sp>
        <p:nvSpPr>
          <p:cNvPr id="4098" name="Rectangle 2"/>
          <p:cNvSpPr>
            <a:spLocks noRo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D66C8A-8172-490D-9E80-CBCF622F69B0}" type="slidenum">
              <a:rPr lang="fr-FR"/>
              <a:pPr/>
              <a:t>12</a:t>
            </a:fld>
            <a:endParaRPr lang="fr-FR"/>
          </a:p>
        </p:txBody>
      </p:sp>
      <p:sp>
        <p:nvSpPr>
          <p:cNvPr id="20482" name="Rectangle 2"/>
          <p:cNvSpPr>
            <a:spLocks noRo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8007D0-807E-4122-9852-2908D205D2DD}" type="slidenum">
              <a:rPr lang="fr-FR"/>
              <a:pPr/>
              <a:t>13</a:t>
            </a:fld>
            <a:endParaRPr lang="fr-FR"/>
          </a:p>
        </p:txBody>
      </p:sp>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7FD06-BD74-46F6-88BB-3EDEAC120272}" type="slidenum">
              <a:rPr lang="fr-FR"/>
              <a:pPr/>
              <a:t>14</a:t>
            </a:fld>
            <a:endParaRPr lang="fr-FR"/>
          </a:p>
        </p:txBody>
      </p:sp>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F44E93-6B1E-4FF2-9AF2-7576074BCD20}" type="slidenum">
              <a:rPr lang="fr-FR"/>
              <a:pPr/>
              <a:t>15</a:t>
            </a:fld>
            <a:endParaRPr lang="fr-FR"/>
          </a:p>
        </p:txBody>
      </p:sp>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3D6657-3F5F-4FF3-A4EE-0A255CF899C9}" type="slidenum">
              <a:rPr lang="fr-FR"/>
              <a:pPr/>
              <a:t>16</a:t>
            </a:fld>
            <a:endParaRPr lang="fr-FR"/>
          </a:p>
        </p:txBody>
      </p:sp>
      <p:sp>
        <p:nvSpPr>
          <p:cNvPr id="32770" name="Rectangle 2"/>
          <p:cNvSpPr>
            <a:spLocks noRo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C639A-0A47-489C-85B6-54FEED3A44A6}" type="slidenum">
              <a:rPr lang="fr-FR"/>
              <a:pPr/>
              <a:t>17</a:t>
            </a:fld>
            <a:endParaRPr lang="fr-FR"/>
          </a:p>
        </p:txBody>
      </p:sp>
      <p:sp>
        <p:nvSpPr>
          <p:cNvPr id="33794" name="Rectangle 2"/>
          <p:cNvSpPr>
            <a:spLocks noRo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02DB68-D998-4BEE-9234-8223ED034989}" type="slidenum">
              <a:rPr lang="fr-FR"/>
              <a:pPr/>
              <a:t>18</a:t>
            </a:fld>
            <a:endParaRPr lang="fr-FR"/>
          </a:p>
        </p:txBody>
      </p:sp>
      <p:sp>
        <p:nvSpPr>
          <p:cNvPr id="34818" name="Rectangle 2"/>
          <p:cNvSpPr>
            <a:spLocks noRo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19AA64-F630-4F3D-A21B-C4F1D3961D5E}" type="slidenum">
              <a:rPr lang="fr-FR"/>
              <a:pPr/>
              <a:t>19</a:t>
            </a:fld>
            <a:endParaRPr lang="fr-FR"/>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4E7BFF-A0B0-456C-AAFD-5C819FEDAB52}" type="slidenum">
              <a:rPr lang="fr-FR"/>
              <a:pPr/>
              <a:t>20</a:t>
            </a:fld>
            <a:endParaRPr lang="fr-FR"/>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32DED9-8502-4002-B044-88694658E4A6}" type="slidenum">
              <a:rPr lang="fr-FR"/>
              <a:pPr/>
              <a:t>21</a:t>
            </a:fld>
            <a:endParaRPr lang="fr-FR"/>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9CDEF2-13D3-4B56-810F-67B1D0B38EB6}" type="slidenum">
              <a:rPr lang="fr-FR"/>
              <a:pPr/>
              <a:t>4</a:t>
            </a:fld>
            <a:endParaRPr lang="fr-FR"/>
          </a:p>
        </p:txBody>
      </p:sp>
      <p:sp>
        <p:nvSpPr>
          <p:cNvPr id="5122" name="Rectangle 2"/>
          <p:cNvSpPr>
            <a:spLocks noRot="1" noChangeArrowheads="1" noTextEdit="1"/>
          </p:cNvSpPr>
          <p:nvPr>
            <p:ph type="sldImg"/>
          </p:nvPr>
        </p:nvSpPr>
        <p:spPr>
          <a:ln/>
        </p:spPr>
      </p:sp>
      <p:sp>
        <p:nvSpPr>
          <p:cNvPr id="51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754EA-E6FA-40EC-9083-6876E03555F7}" type="slidenum">
              <a:rPr lang="fr-FR"/>
              <a:pPr/>
              <a:t>22</a:t>
            </a:fld>
            <a:endParaRPr lang="fr-FR"/>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1DC81B-A57C-4E2F-AC27-435F37146947}" type="slidenum">
              <a:rPr lang="fr-FR"/>
              <a:pPr/>
              <a:t>23</a:t>
            </a:fld>
            <a:endParaRPr lang="fr-FR"/>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837297-D6C2-4FDF-9A8A-03E93AFB37D6}" type="slidenum">
              <a:rPr lang="fr-FR"/>
              <a:pPr/>
              <a:t>24</a:t>
            </a:fld>
            <a:endParaRPr lang="fr-FR"/>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3145A2-DDA2-4ACF-A5A8-3C2740E65D0D}" type="slidenum">
              <a:rPr lang="fr-FR"/>
              <a:pPr/>
              <a:t>25</a:t>
            </a:fld>
            <a:endParaRPr lang="fr-FR"/>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C16A34-4156-40AB-AC2A-08C4D8D6B9C4}" type="slidenum">
              <a:rPr lang="fr-FR"/>
              <a:pPr/>
              <a:t>26</a:t>
            </a:fld>
            <a:endParaRPr lang="fr-FR"/>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2FF5BC-D53E-45CF-B848-4EBF9496A5EA}" type="slidenum">
              <a:rPr lang="fr-FR"/>
              <a:pPr/>
              <a:t>27</a:t>
            </a:fld>
            <a:endParaRPr lang="fr-FR"/>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1A51EF-CA4D-4D48-9883-CB7C02E0E4B2}" type="slidenum">
              <a:rPr lang="fr-FR"/>
              <a:pPr/>
              <a:t>28</a:t>
            </a:fld>
            <a:endParaRPr lang="fr-FR"/>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1B32C1-AC26-43C8-9698-6A3CF3C04842}" type="slidenum">
              <a:rPr lang="fr-FR"/>
              <a:pPr/>
              <a:t>5</a:t>
            </a:fld>
            <a:endParaRPr lang="fr-FR"/>
          </a:p>
        </p:txBody>
      </p:sp>
      <p:sp>
        <p:nvSpPr>
          <p:cNvPr id="7170" name="Rectangle 2"/>
          <p:cNvSpPr>
            <a:spLocks noRot="1" noChangeArrowheads="1" noTextEdit="1"/>
          </p:cNvSpPr>
          <p:nvPr>
            <p:ph type="sldImg"/>
          </p:nvPr>
        </p:nvSpPr>
        <p:spPr>
          <a:ln/>
        </p:spPr>
      </p:sp>
      <p:sp>
        <p:nvSpPr>
          <p:cNvPr id="7171" name="Rectangle 3"/>
          <p:cNvSpPr>
            <a:spLocks noGrp="1" noChangeArrowheads="1"/>
          </p:cNvSpPr>
          <p:nvPr>
            <p:ph type="body" idx="1"/>
          </p:nvPr>
        </p:nvSpPr>
        <p:spPr/>
        <p:txBody>
          <a:bodyPr/>
          <a:lstStyle/>
          <a:p>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CB8E48-15A9-4BDA-8020-08F565F017EB}" type="slidenum">
              <a:rPr lang="fr-FR"/>
              <a:pPr/>
              <a:t>6</a:t>
            </a:fld>
            <a:endParaRPr lang="fr-FR"/>
          </a:p>
        </p:txBody>
      </p:sp>
      <p:sp>
        <p:nvSpPr>
          <p:cNvPr id="8194" name="Rectangle 2"/>
          <p:cNvSpPr>
            <a:spLocks noRo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D7582-1BA3-4329-95E6-C4A030A040E8}" type="slidenum">
              <a:rPr lang="fr-FR"/>
              <a:pPr/>
              <a:t>7</a:t>
            </a:fld>
            <a:endParaRPr lang="fr-FR"/>
          </a:p>
        </p:txBody>
      </p:sp>
      <p:sp>
        <p:nvSpPr>
          <p:cNvPr id="9218" name="Rectangle 2"/>
          <p:cNvSpPr>
            <a:spLocks noRo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83FDB3-DE21-4CB9-88B6-FBC68AAD5B6F}" type="slidenum">
              <a:rPr lang="fr-FR"/>
              <a:pPr/>
              <a:t>8</a:t>
            </a:fld>
            <a:endParaRPr lang="fr-FR"/>
          </a:p>
        </p:txBody>
      </p:sp>
      <p:sp>
        <p:nvSpPr>
          <p:cNvPr id="10242" name="Rectangle 2"/>
          <p:cNvSpPr>
            <a:spLocks noRo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70ED92-517E-48F3-9B66-D8511D04E720}" type="slidenum">
              <a:rPr lang="fr-FR"/>
              <a:pPr/>
              <a:t>9</a:t>
            </a:fld>
            <a:endParaRPr lang="fr-FR"/>
          </a:p>
        </p:txBody>
      </p:sp>
      <p:sp>
        <p:nvSpPr>
          <p:cNvPr id="11266" name="Rectangle 2"/>
          <p:cNvSpPr>
            <a:spLocks noRo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CBA86-67D7-4487-B459-15589D15E0FC}" type="slidenum">
              <a:rPr lang="fr-FR"/>
              <a:pPr/>
              <a:t>10</a:t>
            </a:fld>
            <a:endParaRPr lang="fr-FR"/>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90B454-D070-432C-8BEF-345A1F143DDE}" type="slidenum">
              <a:rPr lang="fr-FR"/>
              <a:pPr/>
              <a:t>11</a:t>
            </a:fld>
            <a:endParaRPr lang="fr-FR"/>
          </a:p>
        </p:txBody>
      </p:sp>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endParaRPr lang="fr-FR"/>
          </a:p>
        </p:txBody>
      </p:sp>
      <p:sp>
        <p:nvSpPr>
          <p:cNvPr id="5" name="4 Marcador de pie de página"/>
          <p:cNvSpPr>
            <a:spLocks noGrp="1"/>
          </p:cNvSpPr>
          <p:nvPr>
            <p:ph type="ftr" sz="quarter" idx="11"/>
          </p:nvPr>
        </p:nvSpPr>
        <p:spPr/>
        <p:txBody>
          <a:bodyPr/>
          <a:lstStyle>
            <a:lvl1pPr>
              <a:defRPr/>
            </a:lvl1pPr>
          </a:lstStyle>
          <a:p>
            <a:endParaRPr lang="fr-FR"/>
          </a:p>
        </p:txBody>
      </p:sp>
      <p:sp>
        <p:nvSpPr>
          <p:cNvPr id="6" name="5 Marcador de número de diapositiva"/>
          <p:cNvSpPr>
            <a:spLocks noGrp="1"/>
          </p:cNvSpPr>
          <p:nvPr>
            <p:ph type="sldNum" sz="quarter" idx="12"/>
          </p:nvPr>
        </p:nvSpPr>
        <p:spPr/>
        <p:txBody>
          <a:bodyPr/>
          <a:lstStyle>
            <a:lvl1pPr>
              <a:defRPr/>
            </a:lvl1pPr>
          </a:lstStyle>
          <a:p>
            <a:fld id="{4C5DAEA0-4622-4B31-AFF0-CC8CF42A20C3}" type="slidenum">
              <a:rPr lang="fr-FR"/>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fr-FR"/>
          </a:p>
        </p:txBody>
      </p:sp>
      <p:sp>
        <p:nvSpPr>
          <p:cNvPr id="5" name="4 Marcador de pie de página"/>
          <p:cNvSpPr>
            <a:spLocks noGrp="1"/>
          </p:cNvSpPr>
          <p:nvPr>
            <p:ph type="ftr" sz="quarter" idx="11"/>
          </p:nvPr>
        </p:nvSpPr>
        <p:spPr/>
        <p:txBody>
          <a:bodyPr/>
          <a:lstStyle>
            <a:lvl1pPr>
              <a:defRPr/>
            </a:lvl1pPr>
          </a:lstStyle>
          <a:p>
            <a:endParaRPr lang="fr-FR"/>
          </a:p>
        </p:txBody>
      </p:sp>
      <p:sp>
        <p:nvSpPr>
          <p:cNvPr id="6" name="5 Marcador de número de diapositiva"/>
          <p:cNvSpPr>
            <a:spLocks noGrp="1"/>
          </p:cNvSpPr>
          <p:nvPr>
            <p:ph type="sldNum" sz="quarter" idx="12"/>
          </p:nvPr>
        </p:nvSpPr>
        <p:spPr/>
        <p:txBody>
          <a:bodyPr/>
          <a:lstStyle>
            <a:lvl1pPr>
              <a:defRPr/>
            </a:lvl1pPr>
          </a:lstStyle>
          <a:p>
            <a:fld id="{68B877BF-697B-40CE-9C5D-F3385E034A92}" type="slidenum">
              <a:rPr lang="fr-FR"/>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fr-FR"/>
          </a:p>
        </p:txBody>
      </p:sp>
      <p:sp>
        <p:nvSpPr>
          <p:cNvPr id="5" name="4 Marcador de pie de página"/>
          <p:cNvSpPr>
            <a:spLocks noGrp="1"/>
          </p:cNvSpPr>
          <p:nvPr>
            <p:ph type="ftr" sz="quarter" idx="11"/>
          </p:nvPr>
        </p:nvSpPr>
        <p:spPr/>
        <p:txBody>
          <a:bodyPr/>
          <a:lstStyle>
            <a:lvl1pPr>
              <a:defRPr/>
            </a:lvl1pPr>
          </a:lstStyle>
          <a:p>
            <a:endParaRPr lang="fr-FR"/>
          </a:p>
        </p:txBody>
      </p:sp>
      <p:sp>
        <p:nvSpPr>
          <p:cNvPr id="6" name="5 Marcador de número de diapositiva"/>
          <p:cNvSpPr>
            <a:spLocks noGrp="1"/>
          </p:cNvSpPr>
          <p:nvPr>
            <p:ph type="sldNum" sz="quarter" idx="12"/>
          </p:nvPr>
        </p:nvSpPr>
        <p:spPr/>
        <p:txBody>
          <a:bodyPr/>
          <a:lstStyle>
            <a:lvl1pPr>
              <a:defRPr/>
            </a:lvl1pPr>
          </a:lstStyle>
          <a:p>
            <a:fld id="{4C8CC1DF-3C20-4796-8AE4-D32CC8A20CB4}" type="slidenum">
              <a:rPr lang="fr-FR"/>
              <a:pPr/>
              <a:t>‹Nº›</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fr-FR"/>
          </a:p>
        </p:txBody>
      </p:sp>
      <p:sp>
        <p:nvSpPr>
          <p:cNvPr id="5" name="4 Marcador de pie de página"/>
          <p:cNvSpPr>
            <a:spLocks noGrp="1"/>
          </p:cNvSpPr>
          <p:nvPr>
            <p:ph type="ftr" sz="quarter" idx="11"/>
          </p:nvPr>
        </p:nvSpPr>
        <p:spPr/>
        <p:txBody>
          <a:bodyPr/>
          <a:lstStyle>
            <a:lvl1pPr>
              <a:defRPr/>
            </a:lvl1pPr>
          </a:lstStyle>
          <a:p>
            <a:endParaRPr lang="fr-FR"/>
          </a:p>
        </p:txBody>
      </p:sp>
      <p:sp>
        <p:nvSpPr>
          <p:cNvPr id="6" name="5 Marcador de número de diapositiva"/>
          <p:cNvSpPr>
            <a:spLocks noGrp="1"/>
          </p:cNvSpPr>
          <p:nvPr>
            <p:ph type="sldNum" sz="quarter" idx="12"/>
          </p:nvPr>
        </p:nvSpPr>
        <p:spPr/>
        <p:txBody>
          <a:bodyPr/>
          <a:lstStyle>
            <a:lvl1pPr>
              <a:defRPr/>
            </a:lvl1pPr>
          </a:lstStyle>
          <a:p>
            <a:fld id="{92A853B6-DC49-413A-854C-04DD90D2FBD9}" type="slidenum">
              <a:rPr lang="fr-FR"/>
              <a:pPr/>
              <a:t>‹Nº›</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fr-FR"/>
          </a:p>
        </p:txBody>
      </p:sp>
      <p:sp>
        <p:nvSpPr>
          <p:cNvPr id="5" name="4 Marcador de pie de página"/>
          <p:cNvSpPr>
            <a:spLocks noGrp="1"/>
          </p:cNvSpPr>
          <p:nvPr>
            <p:ph type="ftr" sz="quarter" idx="11"/>
          </p:nvPr>
        </p:nvSpPr>
        <p:spPr/>
        <p:txBody>
          <a:bodyPr/>
          <a:lstStyle>
            <a:lvl1pPr>
              <a:defRPr/>
            </a:lvl1pPr>
          </a:lstStyle>
          <a:p>
            <a:endParaRPr lang="fr-FR"/>
          </a:p>
        </p:txBody>
      </p:sp>
      <p:sp>
        <p:nvSpPr>
          <p:cNvPr id="6" name="5 Marcador de número de diapositiva"/>
          <p:cNvSpPr>
            <a:spLocks noGrp="1"/>
          </p:cNvSpPr>
          <p:nvPr>
            <p:ph type="sldNum" sz="quarter" idx="12"/>
          </p:nvPr>
        </p:nvSpPr>
        <p:spPr/>
        <p:txBody>
          <a:bodyPr/>
          <a:lstStyle>
            <a:lvl1pPr>
              <a:defRPr/>
            </a:lvl1pPr>
          </a:lstStyle>
          <a:p>
            <a:fld id="{49F9597E-4095-4F34-92CA-73A1DA636B5C}" type="slidenum">
              <a:rPr lang="fr-FR"/>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fr-FR"/>
          </a:p>
        </p:txBody>
      </p:sp>
      <p:sp>
        <p:nvSpPr>
          <p:cNvPr id="6" name="5 Marcador de pie de página"/>
          <p:cNvSpPr>
            <a:spLocks noGrp="1"/>
          </p:cNvSpPr>
          <p:nvPr>
            <p:ph type="ftr" sz="quarter" idx="11"/>
          </p:nvPr>
        </p:nvSpPr>
        <p:spPr/>
        <p:txBody>
          <a:bodyPr/>
          <a:lstStyle>
            <a:lvl1pPr>
              <a:defRPr/>
            </a:lvl1pPr>
          </a:lstStyle>
          <a:p>
            <a:endParaRPr lang="fr-FR"/>
          </a:p>
        </p:txBody>
      </p:sp>
      <p:sp>
        <p:nvSpPr>
          <p:cNvPr id="7" name="6 Marcador de número de diapositiva"/>
          <p:cNvSpPr>
            <a:spLocks noGrp="1"/>
          </p:cNvSpPr>
          <p:nvPr>
            <p:ph type="sldNum" sz="quarter" idx="12"/>
          </p:nvPr>
        </p:nvSpPr>
        <p:spPr/>
        <p:txBody>
          <a:bodyPr/>
          <a:lstStyle>
            <a:lvl1pPr>
              <a:defRPr/>
            </a:lvl1pPr>
          </a:lstStyle>
          <a:p>
            <a:fld id="{820EB0AD-A091-46D7-8CC0-B30D9BB72225}" type="slidenum">
              <a:rPr lang="fr-FR"/>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fr-FR"/>
          </a:p>
        </p:txBody>
      </p:sp>
      <p:sp>
        <p:nvSpPr>
          <p:cNvPr id="8" name="7 Marcador de pie de página"/>
          <p:cNvSpPr>
            <a:spLocks noGrp="1"/>
          </p:cNvSpPr>
          <p:nvPr>
            <p:ph type="ftr" sz="quarter" idx="11"/>
          </p:nvPr>
        </p:nvSpPr>
        <p:spPr/>
        <p:txBody>
          <a:bodyPr/>
          <a:lstStyle>
            <a:lvl1pPr>
              <a:defRPr/>
            </a:lvl1pPr>
          </a:lstStyle>
          <a:p>
            <a:endParaRPr lang="fr-FR"/>
          </a:p>
        </p:txBody>
      </p:sp>
      <p:sp>
        <p:nvSpPr>
          <p:cNvPr id="9" name="8 Marcador de número de diapositiva"/>
          <p:cNvSpPr>
            <a:spLocks noGrp="1"/>
          </p:cNvSpPr>
          <p:nvPr>
            <p:ph type="sldNum" sz="quarter" idx="12"/>
          </p:nvPr>
        </p:nvSpPr>
        <p:spPr/>
        <p:txBody>
          <a:bodyPr/>
          <a:lstStyle>
            <a:lvl1pPr>
              <a:defRPr/>
            </a:lvl1pPr>
          </a:lstStyle>
          <a:p>
            <a:fld id="{78A6A5FB-C9FF-46F4-B516-3FC0446B9EA6}" type="slidenum">
              <a:rPr lang="fr-FR"/>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fr-FR"/>
          </a:p>
        </p:txBody>
      </p:sp>
      <p:sp>
        <p:nvSpPr>
          <p:cNvPr id="4" name="3 Marcador de pie de página"/>
          <p:cNvSpPr>
            <a:spLocks noGrp="1"/>
          </p:cNvSpPr>
          <p:nvPr>
            <p:ph type="ftr" sz="quarter" idx="11"/>
          </p:nvPr>
        </p:nvSpPr>
        <p:spPr/>
        <p:txBody>
          <a:bodyPr/>
          <a:lstStyle>
            <a:lvl1pPr>
              <a:defRPr/>
            </a:lvl1pPr>
          </a:lstStyle>
          <a:p>
            <a:endParaRPr lang="fr-FR"/>
          </a:p>
        </p:txBody>
      </p:sp>
      <p:sp>
        <p:nvSpPr>
          <p:cNvPr id="5" name="4 Marcador de número de diapositiva"/>
          <p:cNvSpPr>
            <a:spLocks noGrp="1"/>
          </p:cNvSpPr>
          <p:nvPr>
            <p:ph type="sldNum" sz="quarter" idx="12"/>
          </p:nvPr>
        </p:nvSpPr>
        <p:spPr/>
        <p:txBody>
          <a:bodyPr/>
          <a:lstStyle>
            <a:lvl1pPr>
              <a:defRPr/>
            </a:lvl1pPr>
          </a:lstStyle>
          <a:p>
            <a:fld id="{3063A4D0-6D0D-4005-8506-66694BB430F4}" type="slidenum">
              <a:rPr lang="fr-FR"/>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fr-FR"/>
          </a:p>
        </p:txBody>
      </p:sp>
      <p:sp>
        <p:nvSpPr>
          <p:cNvPr id="3" name="2 Marcador de pie de página"/>
          <p:cNvSpPr>
            <a:spLocks noGrp="1"/>
          </p:cNvSpPr>
          <p:nvPr>
            <p:ph type="ftr" sz="quarter" idx="11"/>
          </p:nvPr>
        </p:nvSpPr>
        <p:spPr/>
        <p:txBody>
          <a:bodyPr/>
          <a:lstStyle>
            <a:lvl1pPr>
              <a:defRPr/>
            </a:lvl1pPr>
          </a:lstStyle>
          <a:p>
            <a:endParaRPr lang="fr-FR"/>
          </a:p>
        </p:txBody>
      </p:sp>
      <p:sp>
        <p:nvSpPr>
          <p:cNvPr id="4" name="3 Marcador de número de diapositiva"/>
          <p:cNvSpPr>
            <a:spLocks noGrp="1"/>
          </p:cNvSpPr>
          <p:nvPr>
            <p:ph type="sldNum" sz="quarter" idx="12"/>
          </p:nvPr>
        </p:nvSpPr>
        <p:spPr/>
        <p:txBody>
          <a:bodyPr/>
          <a:lstStyle>
            <a:lvl1pPr>
              <a:defRPr/>
            </a:lvl1pPr>
          </a:lstStyle>
          <a:p>
            <a:fld id="{6D6A3DB6-80C5-4798-A0B9-6F90324F8322}" type="slidenum">
              <a:rPr lang="fr-FR"/>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fr-FR"/>
          </a:p>
        </p:txBody>
      </p:sp>
      <p:sp>
        <p:nvSpPr>
          <p:cNvPr id="6" name="5 Marcador de pie de página"/>
          <p:cNvSpPr>
            <a:spLocks noGrp="1"/>
          </p:cNvSpPr>
          <p:nvPr>
            <p:ph type="ftr" sz="quarter" idx="11"/>
          </p:nvPr>
        </p:nvSpPr>
        <p:spPr/>
        <p:txBody>
          <a:bodyPr/>
          <a:lstStyle>
            <a:lvl1pPr>
              <a:defRPr/>
            </a:lvl1pPr>
          </a:lstStyle>
          <a:p>
            <a:endParaRPr lang="fr-FR"/>
          </a:p>
        </p:txBody>
      </p:sp>
      <p:sp>
        <p:nvSpPr>
          <p:cNvPr id="7" name="6 Marcador de número de diapositiva"/>
          <p:cNvSpPr>
            <a:spLocks noGrp="1"/>
          </p:cNvSpPr>
          <p:nvPr>
            <p:ph type="sldNum" sz="quarter" idx="12"/>
          </p:nvPr>
        </p:nvSpPr>
        <p:spPr/>
        <p:txBody>
          <a:bodyPr/>
          <a:lstStyle>
            <a:lvl1pPr>
              <a:defRPr/>
            </a:lvl1pPr>
          </a:lstStyle>
          <a:p>
            <a:fld id="{0319623B-0B95-4F3D-B76C-29D44EE55BDC}" type="slidenum">
              <a:rPr lang="fr-FR"/>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fr-FR"/>
          </a:p>
        </p:txBody>
      </p:sp>
      <p:sp>
        <p:nvSpPr>
          <p:cNvPr id="6" name="5 Marcador de pie de página"/>
          <p:cNvSpPr>
            <a:spLocks noGrp="1"/>
          </p:cNvSpPr>
          <p:nvPr>
            <p:ph type="ftr" sz="quarter" idx="11"/>
          </p:nvPr>
        </p:nvSpPr>
        <p:spPr/>
        <p:txBody>
          <a:bodyPr/>
          <a:lstStyle>
            <a:lvl1pPr>
              <a:defRPr/>
            </a:lvl1pPr>
          </a:lstStyle>
          <a:p>
            <a:endParaRPr lang="fr-FR"/>
          </a:p>
        </p:txBody>
      </p:sp>
      <p:sp>
        <p:nvSpPr>
          <p:cNvPr id="7" name="6 Marcador de número de diapositiva"/>
          <p:cNvSpPr>
            <a:spLocks noGrp="1"/>
          </p:cNvSpPr>
          <p:nvPr>
            <p:ph type="sldNum" sz="quarter" idx="12"/>
          </p:nvPr>
        </p:nvSpPr>
        <p:spPr/>
        <p:txBody>
          <a:bodyPr/>
          <a:lstStyle>
            <a:lvl1pPr>
              <a:defRPr/>
            </a:lvl1pPr>
          </a:lstStyle>
          <a:p>
            <a:fld id="{122001B5-3D7B-4D72-A9DA-FE8FD72AD4B4}" type="slidenum">
              <a:rPr lang="fr-FR"/>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4C5713F5-D1F1-4596-AE1E-3398B4B1365D}" type="slidenum">
              <a:rPr lang="fr-FR"/>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79388" y="188913"/>
            <a:ext cx="8964612" cy="5692775"/>
          </a:xfrm>
          <a:prstGeom prst="rect">
            <a:avLst/>
          </a:prstGeom>
          <a:noFill/>
          <a:ln w="9525">
            <a:noFill/>
            <a:miter lim="800000"/>
            <a:headEnd/>
            <a:tailEnd/>
          </a:ln>
          <a:effectLst/>
        </p:spPr>
        <p:txBody>
          <a:bodyPr>
            <a:spAutoFit/>
          </a:bodyPr>
          <a:lstStyle/>
          <a:p>
            <a:pPr algn="ctr">
              <a:spcBef>
                <a:spcPct val="50000"/>
              </a:spcBef>
            </a:pPr>
            <a:r>
              <a:rPr lang="fr-FR" sz="2500">
                <a:latin typeface="Cooper Black" pitchFamily="18" charset="0"/>
              </a:rPr>
              <a:t>------------------------------------------------------------------------------</a:t>
            </a:r>
          </a:p>
          <a:p>
            <a:pPr algn="ctr">
              <a:spcBef>
                <a:spcPct val="50000"/>
              </a:spcBef>
            </a:pPr>
            <a:r>
              <a:rPr lang="fr-FR" sz="7000">
                <a:latin typeface="Cooper Black" pitchFamily="18" charset="0"/>
              </a:rPr>
              <a:t>Our highschool is the world</a:t>
            </a:r>
            <a:r>
              <a:rPr lang="fr-FR" sz="8000">
                <a:latin typeface="Cooper Black" pitchFamily="18" charset="0"/>
              </a:rPr>
              <a:t>! </a:t>
            </a:r>
          </a:p>
          <a:p>
            <a:pPr algn="ctr">
              <a:spcBef>
                <a:spcPct val="50000"/>
              </a:spcBef>
            </a:pPr>
            <a:r>
              <a:rPr lang="fr-FR" sz="2500">
                <a:latin typeface="Cooper Black" pitchFamily="18" charset="0"/>
              </a:rPr>
              <a:t>-------------------------------------------------------------------------</a:t>
            </a:r>
          </a:p>
          <a:p>
            <a:pPr algn="ctr">
              <a:spcBef>
                <a:spcPct val="50000"/>
              </a:spcBef>
            </a:pPr>
            <a:r>
              <a:rPr lang="fr-FR" sz="4000">
                <a:latin typeface="Cooper Black" pitchFamily="18" charset="0"/>
              </a:rPr>
              <a:t>Notre collège, c’est le monde !</a:t>
            </a:r>
          </a:p>
          <a:p>
            <a:pPr algn="ctr">
              <a:spcBef>
                <a:spcPct val="50000"/>
              </a:spcBef>
            </a:pPr>
            <a:endParaRPr lang="fr-FR" sz="4000">
              <a:latin typeface="Cooper Black"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DSC00250"/>
          <p:cNvPicPr>
            <a:picLocks noChangeAspect="1" noChangeArrowheads="1"/>
          </p:cNvPicPr>
          <p:nvPr/>
        </p:nvPicPr>
        <p:blipFill>
          <a:blip r:embed="rId3" cstate="email"/>
          <a:srcRect/>
          <a:stretch>
            <a:fillRect/>
          </a:stretch>
        </p:blipFill>
        <p:spPr bwMode="auto">
          <a:xfrm>
            <a:off x="3125788" y="-387350"/>
            <a:ext cx="6018212" cy="8023225"/>
          </a:xfrm>
          <a:prstGeom prst="rect">
            <a:avLst/>
          </a:prstGeom>
          <a:noFill/>
        </p:spPr>
      </p:pic>
      <p:sp>
        <p:nvSpPr>
          <p:cNvPr id="26627" name="Text Box 3"/>
          <p:cNvSpPr txBox="1">
            <a:spLocks noChangeArrowheads="1"/>
          </p:cNvSpPr>
          <p:nvPr/>
        </p:nvSpPr>
        <p:spPr bwMode="auto">
          <a:xfrm>
            <a:off x="0" y="5529263"/>
            <a:ext cx="3059113" cy="1328737"/>
          </a:xfrm>
          <a:prstGeom prst="rect">
            <a:avLst/>
          </a:prstGeom>
          <a:solidFill>
            <a:schemeClr val="bg1"/>
          </a:solidFill>
          <a:ln w="9525">
            <a:noFill/>
            <a:miter lim="800000"/>
            <a:headEnd/>
            <a:tailEnd/>
          </a:ln>
          <a:effectLst/>
        </p:spPr>
        <p:txBody>
          <a:bodyPr>
            <a:spAutoFit/>
          </a:bodyPr>
          <a:lstStyle/>
          <a:p>
            <a:pPr algn="ctr">
              <a:spcBef>
                <a:spcPct val="50000"/>
              </a:spcBef>
            </a:pPr>
            <a:r>
              <a:rPr lang="fr-FR">
                <a:latin typeface="Forte" pitchFamily="66" charset="0"/>
              </a:rPr>
              <a:t>……………….</a:t>
            </a:r>
          </a:p>
          <a:p>
            <a:pPr>
              <a:spcBef>
                <a:spcPct val="50000"/>
              </a:spcBef>
            </a:pPr>
            <a:r>
              <a:rPr lang="fr-FR">
                <a:latin typeface="Forte" pitchFamily="66" charset="0"/>
              </a:rPr>
              <a:t>Quand c’est la fête, on s’habille avec des vêtements très colorés !</a:t>
            </a:r>
          </a:p>
        </p:txBody>
      </p:sp>
      <p:sp>
        <p:nvSpPr>
          <p:cNvPr id="26628" name="Text Box 4"/>
          <p:cNvSpPr txBox="1">
            <a:spLocks noChangeArrowheads="1"/>
          </p:cNvSpPr>
          <p:nvPr/>
        </p:nvSpPr>
        <p:spPr bwMode="auto">
          <a:xfrm>
            <a:off x="0" y="1700213"/>
            <a:ext cx="3708400" cy="1463675"/>
          </a:xfrm>
          <a:prstGeom prst="rect">
            <a:avLst/>
          </a:prstGeom>
          <a:noFill/>
          <a:ln w="9525">
            <a:noFill/>
            <a:miter lim="800000"/>
            <a:headEnd/>
            <a:tailEnd/>
          </a:ln>
          <a:effectLst/>
        </p:spPr>
        <p:txBody>
          <a:bodyPr>
            <a:spAutoFit/>
          </a:bodyPr>
          <a:lstStyle/>
          <a:p>
            <a:pPr>
              <a:spcBef>
                <a:spcPct val="50000"/>
              </a:spcBef>
            </a:pPr>
            <a:r>
              <a:rPr lang="fr-FR" sz="3000">
                <a:latin typeface="Forte" pitchFamily="66" charset="0"/>
              </a:rPr>
              <a:t>When there’s a party, we wear these coloured clothes!</a:t>
            </a:r>
            <a:r>
              <a:rPr lang="fr-FR" sz="300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SC00257"/>
          <p:cNvPicPr>
            <a:picLocks noChangeAspect="1" noChangeArrowheads="1"/>
          </p:cNvPicPr>
          <p:nvPr/>
        </p:nvPicPr>
        <p:blipFill>
          <a:blip r:embed="rId3" cstate="email"/>
          <a:srcRect/>
          <a:stretch>
            <a:fillRect/>
          </a:stretch>
        </p:blipFill>
        <p:spPr bwMode="auto">
          <a:xfrm>
            <a:off x="1403350" y="-963613"/>
            <a:ext cx="6257925" cy="83439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SC00253"/>
          <p:cNvPicPr>
            <a:picLocks noChangeAspect="1" noChangeArrowheads="1"/>
          </p:cNvPicPr>
          <p:nvPr/>
        </p:nvPicPr>
        <p:blipFill>
          <a:blip r:embed="rId3" cstate="email"/>
          <a:srcRect/>
          <a:stretch>
            <a:fillRect/>
          </a:stretch>
        </p:blipFill>
        <p:spPr bwMode="auto">
          <a:xfrm>
            <a:off x="0" y="-315913"/>
            <a:ext cx="5629275" cy="7505701"/>
          </a:xfrm>
          <a:prstGeom prst="rect">
            <a:avLst/>
          </a:prstGeom>
          <a:noFill/>
        </p:spPr>
      </p:pic>
      <p:sp>
        <p:nvSpPr>
          <p:cNvPr id="27651" name="Text Box 3"/>
          <p:cNvSpPr txBox="1">
            <a:spLocks noChangeArrowheads="1"/>
          </p:cNvSpPr>
          <p:nvPr/>
        </p:nvSpPr>
        <p:spPr bwMode="auto">
          <a:xfrm>
            <a:off x="5651500" y="5157788"/>
            <a:ext cx="3492500" cy="1935162"/>
          </a:xfrm>
          <a:prstGeom prst="rect">
            <a:avLst/>
          </a:prstGeom>
          <a:solidFill>
            <a:schemeClr val="bg1"/>
          </a:solidFill>
          <a:ln w="9525">
            <a:noFill/>
            <a:miter lim="800000"/>
            <a:headEnd/>
            <a:tailEnd/>
          </a:ln>
          <a:effectLst/>
        </p:spPr>
        <p:txBody>
          <a:bodyPr>
            <a:spAutoFit/>
          </a:bodyPr>
          <a:lstStyle/>
          <a:p>
            <a:pPr algn="ctr">
              <a:spcBef>
                <a:spcPct val="50000"/>
              </a:spcBef>
            </a:pPr>
            <a:r>
              <a:rPr lang="fr-FR" sz="2200">
                <a:latin typeface="Bookman Old Style" pitchFamily="18" charset="0"/>
              </a:rPr>
              <a:t>…………………..</a:t>
            </a:r>
          </a:p>
          <a:p>
            <a:pPr algn="ctr">
              <a:spcBef>
                <a:spcPct val="50000"/>
              </a:spcBef>
            </a:pPr>
            <a:r>
              <a:rPr lang="fr-FR" sz="2200" i="1">
                <a:latin typeface="Bookman Old Style" pitchFamily="18" charset="0"/>
              </a:rPr>
              <a:t>C’est un kofia, une sorte de petit chapeau que les hommes portent là-bas, et qui est brodé.</a:t>
            </a:r>
          </a:p>
        </p:txBody>
      </p:sp>
      <p:sp>
        <p:nvSpPr>
          <p:cNvPr id="27652" name="Text Box 4"/>
          <p:cNvSpPr txBox="1">
            <a:spLocks noChangeArrowheads="1"/>
          </p:cNvSpPr>
          <p:nvPr/>
        </p:nvSpPr>
        <p:spPr bwMode="auto">
          <a:xfrm>
            <a:off x="5651500" y="1268413"/>
            <a:ext cx="3240088" cy="2378075"/>
          </a:xfrm>
          <a:prstGeom prst="rect">
            <a:avLst/>
          </a:prstGeom>
          <a:noFill/>
          <a:ln w="9525">
            <a:noFill/>
            <a:miter lim="800000"/>
            <a:headEnd/>
            <a:tailEnd/>
          </a:ln>
          <a:effectLst/>
        </p:spPr>
        <p:txBody>
          <a:bodyPr>
            <a:spAutoFit/>
          </a:bodyPr>
          <a:lstStyle/>
          <a:p>
            <a:pPr algn="ctr">
              <a:spcBef>
                <a:spcPct val="50000"/>
              </a:spcBef>
            </a:pPr>
            <a:r>
              <a:rPr lang="fr-FR" sz="3000">
                <a:latin typeface="Bookman Old Style" pitchFamily="18" charset="0"/>
              </a:rPr>
              <a:t>This is a kofia, a sort of little embroidered hat that men wear over there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DSC00254"/>
          <p:cNvPicPr>
            <a:picLocks noChangeAspect="1" noChangeArrowheads="1"/>
          </p:cNvPicPr>
          <p:nvPr/>
        </p:nvPicPr>
        <p:blipFill>
          <a:blip r:embed="rId3" cstate="email"/>
          <a:srcRect/>
          <a:stretch>
            <a:fillRect/>
          </a:stretch>
        </p:blipFill>
        <p:spPr bwMode="auto">
          <a:xfrm>
            <a:off x="1692275" y="-458788"/>
            <a:ext cx="5856288" cy="78073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SC00263"/>
          <p:cNvPicPr>
            <a:picLocks noChangeAspect="1" noChangeArrowheads="1"/>
          </p:cNvPicPr>
          <p:nvPr/>
        </p:nvPicPr>
        <p:blipFill>
          <a:blip r:embed="rId3" cstate="email"/>
          <a:srcRect/>
          <a:stretch>
            <a:fillRect/>
          </a:stretch>
        </p:blipFill>
        <p:spPr bwMode="auto">
          <a:xfrm>
            <a:off x="2825750" y="-819150"/>
            <a:ext cx="6318250" cy="8424863"/>
          </a:xfrm>
          <a:prstGeom prst="rect">
            <a:avLst/>
          </a:prstGeom>
          <a:noFill/>
        </p:spPr>
      </p:pic>
      <p:sp>
        <p:nvSpPr>
          <p:cNvPr id="31747" name="Text Box 3"/>
          <p:cNvSpPr txBox="1">
            <a:spLocks noChangeArrowheads="1"/>
          </p:cNvSpPr>
          <p:nvPr/>
        </p:nvSpPr>
        <p:spPr bwMode="auto">
          <a:xfrm>
            <a:off x="0" y="5178425"/>
            <a:ext cx="2771775" cy="1935163"/>
          </a:xfrm>
          <a:prstGeom prst="rect">
            <a:avLst/>
          </a:prstGeom>
          <a:solidFill>
            <a:schemeClr val="bg1"/>
          </a:solidFill>
          <a:ln w="9525">
            <a:noFill/>
            <a:miter lim="800000"/>
            <a:headEnd/>
            <a:tailEnd/>
          </a:ln>
          <a:effectLst/>
        </p:spPr>
        <p:txBody>
          <a:bodyPr>
            <a:spAutoFit/>
          </a:bodyPr>
          <a:lstStyle/>
          <a:p>
            <a:pPr algn="ctr">
              <a:spcBef>
                <a:spcPct val="50000"/>
              </a:spcBef>
            </a:pPr>
            <a:r>
              <a:rPr lang="fr-FR" sz="2200" b="1">
                <a:latin typeface="Mistral" pitchFamily="66" charset="0"/>
              </a:rPr>
              <a:t>…………………</a:t>
            </a:r>
          </a:p>
          <a:p>
            <a:pPr>
              <a:spcBef>
                <a:spcPct val="50000"/>
              </a:spcBef>
            </a:pPr>
            <a:r>
              <a:rPr lang="fr-FR" sz="2200" b="1">
                <a:latin typeface="Mistral" pitchFamily="66" charset="0"/>
              </a:rPr>
              <a:t>J’ai trouvé cet éventail chez moi et je sais que cet objet vient d’un pays où ma famille a vécu. </a:t>
            </a:r>
          </a:p>
        </p:txBody>
      </p:sp>
      <p:sp>
        <p:nvSpPr>
          <p:cNvPr id="31748" name="Text Box 4"/>
          <p:cNvSpPr txBox="1">
            <a:spLocks noChangeArrowheads="1"/>
          </p:cNvSpPr>
          <p:nvPr/>
        </p:nvSpPr>
        <p:spPr bwMode="auto">
          <a:xfrm>
            <a:off x="0" y="908050"/>
            <a:ext cx="2771775" cy="3292475"/>
          </a:xfrm>
          <a:prstGeom prst="rect">
            <a:avLst/>
          </a:prstGeom>
          <a:noFill/>
          <a:ln w="9525">
            <a:noFill/>
            <a:miter lim="800000"/>
            <a:headEnd/>
            <a:tailEnd/>
          </a:ln>
          <a:effectLst/>
        </p:spPr>
        <p:txBody>
          <a:bodyPr>
            <a:spAutoFit/>
          </a:bodyPr>
          <a:lstStyle/>
          <a:p>
            <a:pPr>
              <a:spcBef>
                <a:spcPct val="50000"/>
              </a:spcBef>
            </a:pPr>
            <a:r>
              <a:rPr lang="fr-FR" sz="3500" b="1">
                <a:latin typeface="Mistral" pitchFamily="66" charset="0"/>
              </a:rPr>
              <a:t>I found this fan at home and I know that this object comes from a country where my family lived.</a:t>
            </a:r>
            <a:r>
              <a:rPr lang="fr-FR" sz="350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DSC00262"/>
          <p:cNvPicPr>
            <a:picLocks noChangeAspect="1" noChangeArrowheads="1"/>
          </p:cNvPicPr>
          <p:nvPr/>
        </p:nvPicPr>
        <p:blipFill>
          <a:blip r:embed="rId3" cstate="email"/>
          <a:srcRect/>
          <a:stretch>
            <a:fillRect/>
          </a:stretch>
        </p:blipFill>
        <p:spPr bwMode="auto">
          <a:xfrm>
            <a:off x="1763713" y="-765175"/>
            <a:ext cx="5718175" cy="76231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DSC00265"/>
          <p:cNvPicPr>
            <a:picLocks noChangeAspect="1" noChangeArrowheads="1"/>
          </p:cNvPicPr>
          <p:nvPr/>
        </p:nvPicPr>
        <p:blipFill>
          <a:blip r:embed="rId3" cstate="email"/>
          <a:srcRect/>
          <a:stretch>
            <a:fillRect/>
          </a:stretch>
        </p:blipFill>
        <p:spPr bwMode="auto">
          <a:xfrm>
            <a:off x="0" y="-674688"/>
            <a:ext cx="5940425" cy="7920038"/>
          </a:xfrm>
          <a:prstGeom prst="rect">
            <a:avLst/>
          </a:prstGeom>
          <a:noFill/>
        </p:spPr>
      </p:pic>
      <p:sp>
        <p:nvSpPr>
          <p:cNvPr id="41987" name="Text Box 3"/>
          <p:cNvSpPr txBox="1">
            <a:spLocks noChangeArrowheads="1"/>
          </p:cNvSpPr>
          <p:nvPr/>
        </p:nvSpPr>
        <p:spPr bwMode="auto">
          <a:xfrm>
            <a:off x="5940425" y="5157788"/>
            <a:ext cx="3203575" cy="1878012"/>
          </a:xfrm>
          <a:prstGeom prst="rect">
            <a:avLst/>
          </a:prstGeom>
          <a:solidFill>
            <a:schemeClr val="bg1"/>
          </a:solidFill>
          <a:ln w="9525">
            <a:noFill/>
            <a:miter lim="800000"/>
            <a:headEnd/>
            <a:tailEnd/>
          </a:ln>
          <a:effectLst/>
        </p:spPr>
        <p:txBody>
          <a:bodyPr>
            <a:spAutoFit/>
          </a:bodyPr>
          <a:lstStyle/>
          <a:p>
            <a:pPr algn="ctr">
              <a:spcBef>
                <a:spcPct val="50000"/>
              </a:spcBef>
            </a:pPr>
            <a:r>
              <a:rPr lang="fr-FR" sz="2600" b="1">
                <a:latin typeface="Bradley Hand ITC" pitchFamily="66" charset="0"/>
              </a:rPr>
              <a:t>………………</a:t>
            </a:r>
          </a:p>
          <a:p>
            <a:pPr>
              <a:spcBef>
                <a:spcPct val="50000"/>
              </a:spcBef>
            </a:pPr>
            <a:r>
              <a:rPr lang="fr-FR" sz="2600" b="1">
                <a:latin typeface="Bradley Hand ITC" pitchFamily="66" charset="0"/>
              </a:rPr>
              <a:t>Ce petit vase est décoré comme les vases de là-bas.</a:t>
            </a:r>
          </a:p>
        </p:txBody>
      </p:sp>
      <p:sp>
        <p:nvSpPr>
          <p:cNvPr id="41988" name="Text Box 4"/>
          <p:cNvSpPr txBox="1">
            <a:spLocks noChangeArrowheads="1"/>
          </p:cNvSpPr>
          <p:nvPr/>
        </p:nvSpPr>
        <p:spPr bwMode="auto">
          <a:xfrm>
            <a:off x="6011863" y="908050"/>
            <a:ext cx="3132137" cy="3749675"/>
          </a:xfrm>
          <a:prstGeom prst="rect">
            <a:avLst/>
          </a:prstGeom>
          <a:noFill/>
          <a:ln w="9525">
            <a:noFill/>
            <a:miter lim="800000"/>
            <a:headEnd/>
            <a:tailEnd/>
          </a:ln>
          <a:effectLst/>
        </p:spPr>
        <p:txBody>
          <a:bodyPr>
            <a:spAutoFit/>
          </a:bodyPr>
          <a:lstStyle/>
          <a:p>
            <a:pPr>
              <a:spcBef>
                <a:spcPct val="50000"/>
              </a:spcBef>
            </a:pPr>
            <a:r>
              <a:rPr lang="fr-FR" sz="4000" b="1">
                <a:latin typeface="Bradley Hand ITC" pitchFamily="66" charset="0"/>
              </a:rPr>
              <a:t>This little vase is decorated like the vases from over there.</a:t>
            </a:r>
            <a:r>
              <a:rPr lang="fr-FR" sz="4000">
                <a:latin typeface="Bradley Hand ITC" pitchFamily="66"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DSC00267"/>
          <p:cNvPicPr>
            <a:picLocks noChangeAspect="1" noChangeArrowheads="1"/>
          </p:cNvPicPr>
          <p:nvPr/>
        </p:nvPicPr>
        <p:blipFill>
          <a:blip r:embed="rId3" cstate="email"/>
          <a:srcRect/>
          <a:stretch>
            <a:fillRect/>
          </a:stretch>
        </p:blipFill>
        <p:spPr bwMode="auto">
          <a:xfrm>
            <a:off x="1763713" y="-603250"/>
            <a:ext cx="5594350" cy="746125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DSC00268"/>
          <p:cNvPicPr>
            <a:picLocks noChangeAspect="1" noChangeArrowheads="1"/>
          </p:cNvPicPr>
          <p:nvPr/>
        </p:nvPicPr>
        <p:blipFill>
          <a:blip r:embed="rId3" cstate="email"/>
          <a:srcRect/>
          <a:stretch>
            <a:fillRect/>
          </a:stretch>
        </p:blipFill>
        <p:spPr bwMode="auto">
          <a:xfrm>
            <a:off x="3149600" y="-1133475"/>
            <a:ext cx="5994400" cy="7991475"/>
          </a:xfrm>
          <a:prstGeom prst="rect">
            <a:avLst/>
          </a:prstGeom>
          <a:noFill/>
        </p:spPr>
      </p:pic>
      <p:sp>
        <p:nvSpPr>
          <p:cNvPr id="39939" name="Text Box 3"/>
          <p:cNvSpPr txBox="1">
            <a:spLocks noChangeArrowheads="1"/>
          </p:cNvSpPr>
          <p:nvPr/>
        </p:nvSpPr>
        <p:spPr bwMode="auto">
          <a:xfrm>
            <a:off x="0" y="5424488"/>
            <a:ext cx="3132138" cy="1433512"/>
          </a:xfrm>
          <a:prstGeom prst="rect">
            <a:avLst/>
          </a:prstGeom>
          <a:solidFill>
            <a:schemeClr val="bg1"/>
          </a:solidFill>
          <a:ln w="9525">
            <a:noFill/>
            <a:miter lim="800000"/>
            <a:headEnd/>
            <a:tailEnd/>
          </a:ln>
          <a:effectLst/>
        </p:spPr>
        <p:txBody>
          <a:bodyPr>
            <a:spAutoFit/>
          </a:bodyPr>
          <a:lstStyle/>
          <a:p>
            <a:pPr algn="ctr">
              <a:spcBef>
                <a:spcPct val="50000"/>
              </a:spcBef>
            </a:pPr>
            <a:r>
              <a:rPr lang="fr-FR" sz="2200">
                <a:latin typeface="Bernard MT Condensed" pitchFamily="18" charset="0"/>
              </a:rPr>
              <a:t>………………..</a:t>
            </a:r>
          </a:p>
          <a:p>
            <a:pPr algn="ctr">
              <a:spcBef>
                <a:spcPct val="50000"/>
              </a:spcBef>
            </a:pPr>
            <a:r>
              <a:rPr lang="fr-FR" sz="2200">
                <a:latin typeface="Bernard MT Condensed" pitchFamily="18" charset="0"/>
              </a:rPr>
              <a:t>Voici un dinar !</a:t>
            </a:r>
          </a:p>
          <a:p>
            <a:pPr algn="ctr">
              <a:spcBef>
                <a:spcPct val="50000"/>
              </a:spcBef>
            </a:pPr>
            <a:r>
              <a:rPr lang="fr-FR" sz="2200">
                <a:latin typeface="Bernard MT Condensed" pitchFamily="18" charset="0"/>
              </a:rPr>
              <a:t>C’est la monnaie de là-bas.</a:t>
            </a:r>
          </a:p>
        </p:txBody>
      </p:sp>
      <p:sp>
        <p:nvSpPr>
          <p:cNvPr id="39940" name="Text Box 4"/>
          <p:cNvSpPr txBox="1">
            <a:spLocks noChangeArrowheads="1"/>
          </p:cNvSpPr>
          <p:nvPr/>
        </p:nvSpPr>
        <p:spPr bwMode="auto">
          <a:xfrm>
            <a:off x="0" y="1844675"/>
            <a:ext cx="3276600" cy="1958975"/>
          </a:xfrm>
          <a:prstGeom prst="rect">
            <a:avLst/>
          </a:prstGeom>
          <a:noFill/>
          <a:ln w="9525">
            <a:noFill/>
            <a:miter lim="800000"/>
            <a:headEnd/>
            <a:tailEnd/>
          </a:ln>
          <a:effectLst/>
        </p:spPr>
        <p:txBody>
          <a:bodyPr>
            <a:spAutoFit/>
          </a:bodyPr>
          <a:lstStyle/>
          <a:p>
            <a:pPr algn="ctr">
              <a:spcBef>
                <a:spcPct val="50000"/>
              </a:spcBef>
            </a:pPr>
            <a:r>
              <a:rPr lang="fr-FR" sz="3500">
                <a:latin typeface="Bernard MT Condensed" pitchFamily="18" charset="0"/>
              </a:rPr>
              <a:t>This is a dinar! </a:t>
            </a:r>
          </a:p>
          <a:p>
            <a:pPr algn="ctr">
              <a:spcBef>
                <a:spcPct val="50000"/>
              </a:spcBef>
            </a:pPr>
            <a:r>
              <a:rPr lang="fr-FR" sz="3500">
                <a:latin typeface="Bernard MT Condensed" pitchFamily="18" charset="0"/>
              </a:rPr>
              <a:t>It’s the currency from over there</a:t>
            </a:r>
            <a:r>
              <a:rPr lang="fr-FR" sz="3500"/>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DSC00270"/>
          <p:cNvPicPr>
            <a:picLocks noChangeAspect="1" noChangeArrowheads="1"/>
          </p:cNvPicPr>
          <p:nvPr/>
        </p:nvPicPr>
        <p:blipFill>
          <a:blip r:embed="rId3" cstate="email"/>
          <a:srcRect/>
          <a:stretch>
            <a:fillRect/>
          </a:stretch>
        </p:blipFill>
        <p:spPr bwMode="auto">
          <a:xfrm>
            <a:off x="1908175" y="-549275"/>
            <a:ext cx="5554663" cy="740727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6" name="Picture 4" descr="carte monde"/>
          <p:cNvPicPr>
            <a:picLocks noChangeAspect="1" noChangeArrowheads="1"/>
          </p:cNvPicPr>
          <p:nvPr/>
        </p:nvPicPr>
        <p:blipFill>
          <a:blip r:embed="rId2" cstate="email"/>
          <a:srcRect/>
          <a:stretch>
            <a:fillRect/>
          </a:stretch>
        </p:blipFill>
        <p:spPr bwMode="auto">
          <a:xfrm>
            <a:off x="0" y="0"/>
            <a:ext cx="9144000" cy="6848475"/>
          </a:xfrm>
          <a:prstGeom prst="rect">
            <a:avLst/>
          </a:prstGeom>
          <a:noFill/>
        </p:spPr>
      </p:pic>
      <p:sp>
        <p:nvSpPr>
          <p:cNvPr id="64517" name="Text Box 5"/>
          <p:cNvSpPr txBox="1">
            <a:spLocks noChangeArrowheads="1"/>
          </p:cNvSpPr>
          <p:nvPr/>
        </p:nvSpPr>
        <p:spPr bwMode="auto">
          <a:xfrm>
            <a:off x="395288" y="5157788"/>
            <a:ext cx="1512887" cy="396875"/>
          </a:xfrm>
          <a:prstGeom prst="rect">
            <a:avLst/>
          </a:prstGeom>
          <a:solidFill>
            <a:schemeClr val="bg1"/>
          </a:solidFill>
          <a:ln w="9525">
            <a:noFill/>
            <a:miter lim="800000"/>
            <a:headEnd/>
            <a:tailEnd/>
          </a:ln>
          <a:effectLst/>
        </p:spPr>
        <p:txBody>
          <a:bodyPr>
            <a:spAutoFit/>
          </a:bodyPr>
          <a:lstStyle/>
          <a:p>
            <a:pPr>
              <a:spcBef>
                <a:spcPct val="50000"/>
              </a:spcBef>
            </a:pPr>
            <a:r>
              <a:rPr lang="fr-FR" sz="2000" b="1">
                <a:latin typeface="Arial Black" pitchFamily="34" charset="0"/>
              </a:rPr>
              <a:t>Spain</a:t>
            </a:r>
          </a:p>
        </p:txBody>
      </p:sp>
      <p:sp>
        <p:nvSpPr>
          <p:cNvPr id="64519" name="Text Box 7"/>
          <p:cNvSpPr txBox="1">
            <a:spLocks noChangeArrowheads="1"/>
          </p:cNvSpPr>
          <p:nvPr/>
        </p:nvSpPr>
        <p:spPr bwMode="auto">
          <a:xfrm>
            <a:off x="5076825" y="6092825"/>
            <a:ext cx="1223963" cy="396875"/>
          </a:xfrm>
          <a:prstGeom prst="rect">
            <a:avLst/>
          </a:prstGeom>
          <a:solidFill>
            <a:schemeClr val="bg1"/>
          </a:solidFill>
          <a:ln w="9525">
            <a:noFill/>
            <a:miter lim="800000"/>
            <a:headEnd/>
            <a:tailEnd/>
          </a:ln>
          <a:effectLst/>
        </p:spPr>
        <p:txBody>
          <a:bodyPr>
            <a:spAutoFit/>
          </a:bodyPr>
          <a:lstStyle/>
          <a:p>
            <a:pPr>
              <a:spcBef>
                <a:spcPct val="50000"/>
              </a:spcBef>
            </a:pPr>
            <a:r>
              <a:rPr lang="fr-FR" sz="2000" b="1">
                <a:latin typeface="Arial Black" pitchFamily="34" charset="0"/>
              </a:rPr>
              <a:t>Algeria</a:t>
            </a:r>
            <a:endParaRPr lang="fr-FR" sz="2000">
              <a:latin typeface="Arial Black" pitchFamily="34" charset="0"/>
            </a:endParaRPr>
          </a:p>
        </p:txBody>
      </p:sp>
      <p:sp>
        <p:nvSpPr>
          <p:cNvPr id="64520" name="Text Box 8"/>
          <p:cNvSpPr txBox="1">
            <a:spLocks noChangeArrowheads="1"/>
          </p:cNvSpPr>
          <p:nvPr/>
        </p:nvSpPr>
        <p:spPr bwMode="auto">
          <a:xfrm>
            <a:off x="1547813" y="5805488"/>
            <a:ext cx="1511300" cy="396875"/>
          </a:xfrm>
          <a:prstGeom prst="rect">
            <a:avLst/>
          </a:prstGeom>
          <a:solidFill>
            <a:schemeClr val="bg1"/>
          </a:solidFill>
          <a:ln w="9525">
            <a:noFill/>
            <a:miter lim="800000"/>
            <a:headEnd/>
            <a:tailEnd/>
          </a:ln>
          <a:effectLst/>
        </p:spPr>
        <p:txBody>
          <a:bodyPr>
            <a:spAutoFit/>
          </a:bodyPr>
          <a:lstStyle/>
          <a:p>
            <a:pPr>
              <a:spcBef>
                <a:spcPct val="50000"/>
              </a:spcBef>
            </a:pPr>
            <a:r>
              <a:rPr lang="fr-FR" sz="2000" b="1">
                <a:latin typeface="Arial Black" pitchFamily="34" charset="0"/>
              </a:rPr>
              <a:t>Morocco</a:t>
            </a:r>
            <a:endParaRPr lang="fr-FR" sz="2000">
              <a:latin typeface="Arial Black" pitchFamily="34" charset="0"/>
            </a:endParaRPr>
          </a:p>
        </p:txBody>
      </p:sp>
      <p:sp>
        <p:nvSpPr>
          <p:cNvPr id="64521" name="Text Box 9"/>
          <p:cNvSpPr txBox="1">
            <a:spLocks noChangeArrowheads="1"/>
          </p:cNvSpPr>
          <p:nvPr/>
        </p:nvSpPr>
        <p:spPr bwMode="auto">
          <a:xfrm>
            <a:off x="3276600" y="6092825"/>
            <a:ext cx="1368425" cy="396875"/>
          </a:xfrm>
          <a:prstGeom prst="rect">
            <a:avLst/>
          </a:prstGeom>
          <a:solidFill>
            <a:schemeClr val="bg1"/>
          </a:solidFill>
          <a:ln w="9525">
            <a:noFill/>
            <a:miter lim="800000"/>
            <a:headEnd/>
            <a:tailEnd/>
          </a:ln>
          <a:effectLst/>
        </p:spPr>
        <p:txBody>
          <a:bodyPr>
            <a:spAutoFit/>
          </a:bodyPr>
          <a:lstStyle/>
          <a:p>
            <a:pPr>
              <a:spcBef>
                <a:spcPct val="50000"/>
              </a:spcBef>
            </a:pPr>
            <a:r>
              <a:rPr lang="fr-FR" sz="2000" b="1">
                <a:latin typeface="Arial Black" pitchFamily="34" charset="0"/>
              </a:rPr>
              <a:t>Senegal</a:t>
            </a:r>
            <a:endParaRPr lang="fr-FR" sz="2000">
              <a:latin typeface="Arial Black" pitchFamily="34" charset="0"/>
            </a:endParaRPr>
          </a:p>
        </p:txBody>
      </p:sp>
      <p:sp>
        <p:nvSpPr>
          <p:cNvPr id="64522" name="Text Box 10"/>
          <p:cNvSpPr txBox="1">
            <a:spLocks noChangeArrowheads="1"/>
          </p:cNvSpPr>
          <p:nvPr/>
        </p:nvSpPr>
        <p:spPr bwMode="auto">
          <a:xfrm>
            <a:off x="6948488" y="5805488"/>
            <a:ext cx="1944687" cy="396875"/>
          </a:xfrm>
          <a:prstGeom prst="rect">
            <a:avLst/>
          </a:prstGeom>
          <a:solidFill>
            <a:schemeClr val="bg1"/>
          </a:solidFill>
          <a:ln w="9525">
            <a:noFill/>
            <a:miter lim="800000"/>
            <a:headEnd/>
            <a:tailEnd/>
          </a:ln>
          <a:effectLst/>
        </p:spPr>
        <p:txBody>
          <a:bodyPr>
            <a:spAutoFit/>
          </a:bodyPr>
          <a:lstStyle/>
          <a:p>
            <a:pPr>
              <a:spcBef>
                <a:spcPct val="50000"/>
              </a:spcBef>
            </a:pPr>
            <a:r>
              <a:rPr lang="fr-FR" sz="2000" b="1">
                <a:latin typeface="Arial Black" pitchFamily="34" charset="0"/>
              </a:rPr>
              <a:t>Madagascar</a:t>
            </a:r>
            <a:endParaRPr lang="fr-FR" sz="2000">
              <a:latin typeface="Arial Black" pitchFamily="34" charset="0"/>
            </a:endParaRPr>
          </a:p>
        </p:txBody>
      </p:sp>
      <p:sp>
        <p:nvSpPr>
          <p:cNvPr id="64523" name="Text Box 11"/>
          <p:cNvSpPr txBox="1">
            <a:spLocks noChangeArrowheads="1"/>
          </p:cNvSpPr>
          <p:nvPr/>
        </p:nvSpPr>
        <p:spPr bwMode="auto">
          <a:xfrm>
            <a:off x="6877050" y="4292600"/>
            <a:ext cx="2266950" cy="396875"/>
          </a:xfrm>
          <a:prstGeom prst="rect">
            <a:avLst/>
          </a:prstGeom>
          <a:solidFill>
            <a:schemeClr val="bg1"/>
          </a:solidFill>
          <a:ln w="9525">
            <a:noFill/>
            <a:miter lim="800000"/>
            <a:headEnd/>
            <a:tailEnd/>
          </a:ln>
          <a:effectLst/>
        </p:spPr>
        <p:txBody>
          <a:bodyPr>
            <a:spAutoFit/>
          </a:bodyPr>
          <a:lstStyle/>
          <a:p>
            <a:pPr>
              <a:spcBef>
                <a:spcPct val="50000"/>
              </a:spcBef>
            </a:pPr>
            <a:r>
              <a:rPr lang="fr-FR" sz="2000" b="1">
                <a:latin typeface="Arial Black" pitchFamily="34" charset="0"/>
              </a:rPr>
              <a:t>The Comoros</a:t>
            </a:r>
            <a:endParaRPr lang="fr-FR" sz="2000">
              <a:latin typeface="Arial Black" pitchFamily="34" charset="0"/>
            </a:endParaRPr>
          </a:p>
        </p:txBody>
      </p:sp>
      <p:sp>
        <p:nvSpPr>
          <p:cNvPr id="64524" name="Text Box 12"/>
          <p:cNvSpPr txBox="1">
            <a:spLocks noChangeArrowheads="1"/>
          </p:cNvSpPr>
          <p:nvPr/>
        </p:nvSpPr>
        <p:spPr bwMode="auto">
          <a:xfrm>
            <a:off x="7704138" y="1844675"/>
            <a:ext cx="1439862" cy="396875"/>
          </a:xfrm>
          <a:prstGeom prst="rect">
            <a:avLst/>
          </a:prstGeom>
          <a:solidFill>
            <a:schemeClr val="bg1"/>
          </a:solidFill>
          <a:ln w="9525">
            <a:noFill/>
            <a:miter lim="800000"/>
            <a:headEnd/>
            <a:tailEnd/>
          </a:ln>
          <a:effectLst/>
        </p:spPr>
        <p:txBody>
          <a:bodyPr>
            <a:spAutoFit/>
          </a:bodyPr>
          <a:lstStyle/>
          <a:p>
            <a:pPr>
              <a:spcBef>
                <a:spcPct val="50000"/>
              </a:spcBef>
            </a:pPr>
            <a:r>
              <a:rPr lang="fr-FR" sz="2000" b="1">
                <a:latin typeface="Arial Black" pitchFamily="34" charset="0"/>
              </a:rPr>
              <a:t>Armenia</a:t>
            </a:r>
            <a:endParaRPr lang="fr-FR" sz="2000">
              <a:latin typeface="Arial Black" pitchFamily="34" charset="0"/>
            </a:endParaRPr>
          </a:p>
        </p:txBody>
      </p:sp>
      <p:sp>
        <p:nvSpPr>
          <p:cNvPr id="64525" name="Text Box 13"/>
          <p:cNvSpPr txBox="1">
            <a:spLocks noChangeArrowheads="1"/>
          </p:cNvSpPr>
          <p:nvPr/>
        </p:nvSpPr>
        <p:spPr bwMode="auto">
          <a:xfrm>
            <a:off x="7019925" y="908050"/>
            <a:ext cx="1366838" cy="396875"/>
          </a:xfrm>
          <a:prstGeom prst="rect">
            <a:avLst/>
          </a:prstGeom>
          <a:solidFill>
            <a:schemeClr val="bg1"/>
          </a:solidFill>
          <a:ln w="9525">
            <a:noFill/>
            <a:miter lim="800000"/>
            <a:headEnd/>
            <a:tailEnd/>
          </a:ln>
          <a:effectLst/>
        </p:spPr>
        <p:txBody>
          <a:bodyPr>
            <a:spAutoFit/>
          </a:bodyPr>
          <a:lstStyle/>
          <a:p>
            <a:pPr>
              <a:spcBef>
                <a:spcPct val="50000"/>
              </a:spcBef>
            </a:pPr>
            <a:r>
              <a:rPr lang="fr-FR" sz="2000" b="1">
                <a:latin typeface="Arial Black" pitchFamily="34" charset="0"/>
              </a:rPr>
              <a:t>Turkey</a:t>
            </a:r>
            <a:endParaRPr lang="fr-FR" sz="2000">
              <a:latin typeface="Arial Black" pitchFamily="34" charset="0"/>
            </a:endParaRPr>
          </a:p>
        </p:txBody>
      </p:sp>
      <p:sp>
        <p:nvSpPr>
          <p:cNvPr id="64526" name="Text Box 14"/>
          <p:cNvSpPr txBox="1">
            <a:spLocks noChangeArrowheads="1"/>
          </p:cNvSpPr>
          <p:nvPr/>
        </p:nvSpPr>
        <p:spPr bwMode="auto">
          <a:xfrm>
            <a:off x="4427538" y="333375"/>
            <a:ext cx="1657350" cy="396875"/>
          </a:xfrm>
          <a:prstGeom prst="rect">
            <a:avLst/>
          </a:prstGeom>
          <a:solidFill>
            <a:schemeClr val="bg1"/>
          </a:solidFill>
          <a:ln w="9525">
            <a:noFill/>
            <a:miter lim="800000"/>
            <a:headEnd/>
            <a:tailEnd/>
          </a:ln>
          <a:effectLst/>
        </p:spPr>
        <p:txBody>
          <a:bodyPr>
            <a:spAutoFit/>
          </a:bodyPr>
          <a:lstStyle/>
          <a:p>
            <a:pPr>
              <a:spcBef>
                <a:spcPct val="50000"/>
              </a:spcBef>
            </a:pPr>
            <a:r>
              <a:rPr lang="fr-FR" sz="2000" b="1">
                <a:latin typeface="Arial Black" pitchFamily="34" charset="0"/>
              </a:rPr>
              <a:t>Romania</a:t>
            </a:r>
            <a:endParaRPr lang="fr-FR" sz="2000">
              <a:latin typeface="Arial Black" pitchFamily="34" charset="0"/>
            </a:endParaRPr>
          </a:p>
        </p:txBody>
      </p:sp>
      <p:sp>
        <p:nvSpPr>
          <p:cNvPr id="64527" name="Text Box 15"/>
          <p:cNvSpPr txBox="1">
            <a:spLocks noChangeArrowheads="1"/>
          </p:cNvSpPr>
          <p:nvPr/>
        </p:nvSpPr>
        <p:spPr bwMode="auto">
          <a:xfrm>
            <a:off x="7667625" y="2997200"/>
            <a:ext cx="1223963" cy="396875"/>
          </a:xfrm>
          <a:prstGeom prst="rect">
            <a:avLst/>
          </a:prstGeom>
          <a:solidFill>
            <a:schemeClr val="bg1"/>
          </a:solidFill>
          <a:ln w="9525">
            <a:noFill/>
            <a:miter lim="800000"/>
            <a:headEnd/>
            <a:tailEnd/>
          </a:ln>
          <a:effectLst/>
        </p:spPr>
        <p:txBody>
          <a:bodyPr>
            <a:spAutoFit/>
          </a:bodyPr>
          <a:lstStyle/>
          <a:p>
            <a:pPr>
              <a:spcBef>
                <a:spcPct val="50000"/>
              </a:spcBef>
            </a:pPr>
            <a:r>
              <a:rPr lang="fr-FR" sz="2000" b="1">
                <a:latin typeface="Arial Black" pitchFamily="34" charset="0"/>
              </a:rPr>
              <a:t>Tunisia</a:t>
            </a:r>
            <a:endParaRPr lang="fr-FR" sz="200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DSC00273"/>
          <p:cNvPicPr>
            <a:picLocks noChangeAspect="1" noChangeArrowheads="1"/>
          </p:cNvPicPr>
          <p:nvPr/>
        </p:nvPicPr>
        <p:blipFill>
          <a:blip r:embed="rId3" cstate="email"/>
          <a:srcRect/>
          <a:stretch>
            <a:fillRect/>
          </a:stretch>
        </p:blipFill>
        <p:spPr bwMode="auto">
          <a:xfrm>
            <a:off x="1476375" y="-387350"/>
            <a:ext cx="6311900" cy="8415338"/>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DSC00275"/>
          <p:cNvPicPr>
            <a:picLocks noChangeAspect="1" noChangeArrowheads="1"/>
          </p:cNvPicPr>
          <p:nvPr/>
        </p:nvPicPr>
        <p:blipFill>
          <a:blip r:embed="rId3" cstate="email"/>
          <a:srcRect/>
          <a:stretch>
            <a:fillRect/>
          </a:stretch>
        </p:blipFill>
        <p:spPr bwMode="auto">
          <a:xfrm>
            <a:off x="1331913" y="-1323975"/>
            <a:ext cx="6588125" cy="8783638"/>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DSC00277"/>
          <p:cNvPicPr>
            <a:picLocks noChangeAspect="1" noChangeArrowheads="1"/>
          </p:cNvPicPr>
          <p:nvPr/>
        </p:nvPicPr>
        <p:blipFill>
          <a:blip r:embed="rId3" cstate="email"/>
          <a:srcRect/>
          <a:stretch>
            <a:fillRect/>
          </a:stretch>
        </p:blipFill>
        <p:spPr bwMode="auto">
          <a:xfrm>
            <a:off x="1187450" y="-819150"/>
            <a:ext cx="6688138" cy="891857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DSC00278"/>
          <p:cNvPicPr>
            <a:picLocks noChangeAspect="1" noChangeArrowheads="1"/>
          </p:cNvPicPr>
          <p:nvPr/>
        </p:nvPicPr>
        <p:blipFill>
          <a:blip r:embed="rId3" cstate="email"/>
          <a:srcRect/>
          <a:stretch>
            <a:fillRect/>
          </a:stretch>
        </p:blipFill>
        <p:spPr bwMode="auto">
          <a:xfrm>
            <a:off x="2987675" y="-458788"/>
            <a:ext cx="6156325" cy="8208963"/>
          </a:xfrm>
          <a:prstGeom prst="rect">
            <a:avLst/>
          </a:prstGeom>
          <a:noFill/>
        </p:spPr>
      </p:pic>
      <p:sp>
        <p:nvSpPr>
          <p:cNvPr id="55299" name="Text Box 3"/>
          <p:cNvSpPr txBox="1">
            <a:spLocks noChangeArrowheads="1"/>
          </p:cNvSpPr>
          <p:nvPr/>
        </p:nvSpPr>
        <p:spPr bwMode="auto">
          <a:xfrm>
            <a:off x="0" y="5421313"/>
            <a:ext cx="3059113" cy="1436687"/>
          </a:xfrm>
          <a:prstGeom prst="rect">
            <a:avLst/>
          </a:prstGeom>
          <a:solidFill>
            <a:schemeClr val="bg1"/>
          </a:solidFill>
          <a:ln w="9525">
            <a:noFill/>
            <a:miter lim="800000"/>
            <a:headEnd/>
            <a:tailEnd/>
          </a:ln>
          <a:effectLst/>
        </p:spPr>
        <p:txBody>
          <a:bodyPr>
            <a:spAutoFit/>
          </a:bodyPr>
          <a:lstStyle/>
          <a:p>
            <a:pPr algn="ctr">
              <a:spcBef>
                <a:spcPct val="50000"/>
              </a:spcBef>
            </a:pPr>
            <a:r>
              <a:rPr lang="fr-FR" sz="1600">
                <a:latin typeface="Berlin Sans FB" pitchFamily="34" charset="0"/>
              </a:rPr>
              <a:t>…………………………………</a:t>
            </a:r>
          </a:p>
          <a:p>
            <a:pPr>
              <a:spcBef>
                <a:spcPct val="50000"/>
              </a:spcBef>
            </a:pPr>
            <a:r>
              <a:rPr lang="fr-FR" sz="1600" i="1">
                <a:latin typeface="Berlin Sans FB" pitchFamily="34" charset="0"/>
              </a:rPr>
              <a:t>Quand on fait la fête dans le pays d’où je viens, on pose la nourriture dans de beaux plats </a:t>
            </a:r>
            <a:r>
              <a:rPr lang="fr-FR" sz="1600" b="1" i="1"/>
              <a:t>tressés de perles,</a:t>
            </a:r>
            <a:r>
              <a:rPr lang="fr-FR" sz="1600" i="1"/>
              <a:t> </a:t>
            </a:r>
            <a:r>
              <a:rPr lang="fr-FR" sz="1600" i="1">
                <a:latin typeface="Berlin Sans FB" pitchFamily="34" charset="0"/>
              </a:rPr>
              <a:t>comme celui-là.</a:t>
            </a:r>
          </a:p>
        </p:txBody>
      </p:sp>
      <p:sp>
        <p:nvSpPr>
          <p:cNvPr id="55300" name="Text Box 4"/>
          <p:cNvSpPr txBox="1">
            <a:spLocks noChangeArrowheads="1"/>
          </p:cNvSpPr>
          <p:nvPr/>
        </p:nvSpPr>
        <p:spPr bwMode="auto">
          <a:xfrm>
            <a:off x="0" y="476250"/>
            <a:ext cx="3132138" cy="3749675"/>
          </a:xfrm>
          <a:prstGeom prst="rect">
            <a:avLst/>
          </a:prstGeom>
          <a:noFill/>
          <a:ln w="9525">
            <a:noFill/>
            <a:miter lim="800000"/>
            <a:headEnd/>
            <a:tailEnd/>
          </a:ln>
          <a:effectLst/>
        </p:spPr>
        <p:txBody>
          <a:bodyPr>
            <a:spAutoFit/>
          </a:bodyPr>
          <a:lstStyle/>
          <a:p>
            <a:pPr>
              <a:spcBef>
                <a:spcPct val="50000"/>
              </a:spcBef>
            </a:pPr>
            <a:r>
              <a:rPr lang="fr-FR" sz="3000">
                <a:latin typeface="Berlin Sans FB" pitchFamily="34" charset="0"/>
              </a:rPr>
              <a:t>When we have a party in the country where I come from, we put food on beautiful pearl-plaited plates like this one.</a:t>
            </a:r>
            <a:r>
              <a:rPr lang="fr-FR" sz="300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SC00280"/>
          <p:cNvPicPr>
            <a:picLocks noChangeAspect="1" noChangeArrowheads="1"/>
          </p:cNvPicPr>
          <p:nvPr/>
        </p:nvPicPr>
        <p:blipFill>
          <a:blip r:embed="rId3" cstate="email"/>
          <a:srcRect/>
          <a:stretch>
            <a:fillRect/>
          </a:stretch>
        </p:blipFill>
        <p:spPr bwMode="auto">
          <a:xfrm>
            <a:off x="0" y="-458788"/>
            <a:ext cx="5487988" cy="7316788"/>
          </a:xfrm>
          <a:prstGeom prst="rect">
            <a:avLst/>
          </a:prstGeom>
          <a:noFill/>
        </p:spPr>
      </p:pic>
      <p:sp>
        <p:nvSpPr>
          <p:cNvPr id="54275" name="Text Box 3"/>
          <p:cNvSpPr txBox="1">
            <a:spLocks noChangeArrowheads="1"/>
          </p:cNvSpPr>
          <p:nvPr/>
        </p:nvSpPr>
        <p:spPr bwMode="auto">
          <a:xfrm>
            <a:off x="5435600" y="5426075"/>
            <a:ext cx="3708400" cy="1328738"/>
          </a:xfrm>
          <a:prstGeom prst="rect">
            <a:avLst/>
          </a:prstGeom>
          <a:solidFill>
            <a:schemeClr val="bg1"/>
          </a:solidFill>
          <a:ln w="9525">
            <a:noFill/>
            <a:miter lim="800000"/>
            <a:headEnd/>
            <a:tailEnd/>
          </a:ln>
          <a:effectLst/>
        </p:spPr>
        <p:txBody>
          <a:bodyPr>
            <a:spAutoFit/>
          </a:bodyPr>
          <a:lstStyle/>
          <a:p>
            <a:pPr algn="ctr">
              <a:spcBef>
                <a:spcPct val="50000"/>
              </a:spcBef>
            </a:pPr>
            <a:r>
              <a:rPr lang="fr-FR">
                <a:latin typeface="Georgia" pitchFamily="18" charset="0"/>
              </a:rPr>
              <a:t>……………………………</a:t>
            </a:r>
          </a:p>
          <a:p>
            <a:pPr>
              <a:spcBef>
                <a:spcPct val="50000"/>
              </a:spcBef>
            </a:pPr>
            <a:r>
              <a:rPr lang="fr-FR" i="1">
                <a:latin typeface="Georgia" pitchFamily="18" charset="0"/>
              </a:rPr>
              <a:t>J’ai apporté une derbouka ! C’est un instrument de musique qu’on peut emmener partout.</a:t>
            </a:r>
          </a:p>
        </p:txBody>
      </p:sp>
      <p:sp>
        <p:nvSpPr>
          <p:cNvPr id="54276" name="Text Box 4"/>
          <p:cNvSpPr txBox="1">
            <a:spLocks noChangeArrowheads="1"/>
          </p:cNvSpPr>
          <p:nvPr/>
        </p:nvSpPr>
        <p:spPr bwMode="auto">
          <a:xfrm>
            <a:off x="5364163" y="1125538"/>
            <a:ext cx="4176712" cy="2606675"/>
          </a:xfrm>
          <a:prstGeom prst="rect">
            <a:avLst/>
          </a:prstGeom>
          <a:noFill/>
          <a:ln w="9525">
            <a:noFill/>
            <a:miter lim="800000"/>
            <a:headEnd/>
            <a:tailEnd/>
          </a:ln>
          <a:effectLst/>
        </p:spPr>
        <p:txBody>
          <a:bodyPr>
            <a:spAutoFit/>
          </a:bodyPr>
          <a:lstStyle/>
          <a:p>
            <a:pPr>
              <a:spcBef>
                <a:spcPct val="50000"/>
              </a:spcBef>
            </a:pPr>
            <a:r>
              <a:rPr lang="fr-FR" sz="3000">
                <a:latin typeface="Georgia" pitchFamily="18" charset="0"/>
              </a:rPr>
              <a:t>I brought a derbouka! </a:t>
            </a:r>
          </a:p>
          <a:p>
            <a:pPr>
              <a:spcBef>
                <a:spcPct val="50000"/>
              </a:spcBef>
            </a:pPr>
            <a:r>
              <a:rPr lang="fr-FR" sz="3000">
                <a:latin typeface="Georgia" pitchFamily="18" charset="0"/>
              </a:rPr>
              <a:t>It’s a musical instrument that you can take with you everywhere.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DSC00281"/>
          <p:cNvPicPr>
            <a:picLocks noChangeAspect="1" noChangeArrowheads="1"/>
          </p:cNvPicPr>
          <p:nvPr/>
        </p:nvPicPr>
        <p:blipFill>
          <a:blip r:embed="rId3" cstate="email"/>
          <a:srcRect/>
          <a:stretch>
            <a:fillRect/>
          </a:stretch>
        </p:blipFill>
        <p:spPr bwMode="auto">
          <a:xfrm>
            <a:off x="3709988" y="-171450"/>
            <a:ext cx="5434012" cy="7245350"/>
          </a:xfrm>
          <a:prstGeom prst="rect">
            <a:avLst/>
          </a:prstGeom>
          <a:noFill/>
        </p:spPr>
      </p:pic>
      <p:sp>
        <p:nvSpPr>
          <p:cNvPr id="53252" name="Text Box 4"/>
          <p:cNvSpPr txBox="1">
            <a:spLocks noChangeArrowheads="1"/>
          </p:cNvSpPr>
          <p:nvPr/>
        </p:nvSpPr>
        <p:spPr bwMode="auto">
          <a:xfrm>
            <a:off x="0" y="5302250"/>
            <a:ext cx="3635375" cy="1555750"/>
          </a:xfrm>
          <a:prstGeom prst="rect">
            <a:avLst/>
          </a:prstGeom>
          <a:solidFill>
            <a:schemeClr val="bg1"/>
          </a:solidFill>
          <a:ln w="9525">
            <a:noFill/>
            <a:miter lim="800000"/>
            <a:headEnd/>
            <a:tailEnd/>
          </a:ln>
          <a:effectLst/>
        </p:spPr>
        <p:txBody>
          <a:bodyPr>
            <a:spAutoFit/>
          </a:bodyPr>
          <a:lstStyle/>
          <a:p>
            <a:pPr algn="ctr">
              <a:spcBef>
                <a:spcPct val="50000"/>
              </a:spcBef>
            </a:pPr>
            <a:r>
              <a:rPr lang="fr-FR" sz="2600">
                <a:latin typeface="Haettenschweiler" pitchFamily="34" charset="0"/>
              </a:rPr>
              <a:t>……………………………..</a:t>
            </a:r>
          </a:p>
          <a:p>
            <a:pPr>
              <a:spcBef>
                <a:spcPct val="50000"/>
              </a:spcBef>
            </a:pPr>
            <a:r>
              <a:rPr lang="fr-FR" sz="2000" i="1">
                <a:latin typeface="Haettenschweiler" pitchFamily="34" charset="0"/>
              </a:rPr>
              <a:t>Ce tableau me rappelle les nomades qui traversent le désert du pays d’où vient ma famille.</a:t>
            </a:r>
          </a:p>
        </p:txBody>
      </p:sp>
      <p:sp>
        <p:nvSpPr>
          <p:cNvPr id="53254" name="Text Box 6"/>
          <p:cNvSpPr txBox="1">
            <a:spLocks noChangeArrowheads="1"/>
          </p:cNvSpPr>
          <p:nvPr/>
        </p:nvSpPr>
        <p:spPr bwMode="auto">
          <a:xfrm>
            <a:off x="0" y="549275"/>
            <a:ext cx="3635375" cy="3749675"/>
          </a:xfrm>
          <a:prstGeom prst="rect">
            <a:avLst/>
          </a:prstGeom>
          <a:noFill/>
          <a:ln w="9525">
            <a:noFill/>
            <a:miter lim="800000"/>
            <a:headEnd/>
            <a:tailEnd/>
          </a:ln>
          <a:effectLst/>
        </p:spPr>
        <p:txBody>
          <a:bodyPr>
            <a:spAutoFit/>
          </a:bodyPr>
          <a:lstStyle/>
          <a:p>
            <a:pPr>
              <a:spcBef>
                <a:spcPct val="50000"/>
              </a:spcBef>
            </a:pPr>
            <a:r>
              <a:rPr lang="fr-FR" sz="4000">
                <a:latin typeface="Haettenschweiler" pitchFamily="34" charset="0"/>
              </a:rPr>
              <a:t>This painting reminds me of the nomads who flow through the desert of the country my family comes from.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DSC00285"/>
          <p:cNvPicPr>
            <a:picLocks noChangeAspect="1" noChangeArrowheads="1"/>
          </p:cNvPicPr>
          <p:nvPr/>
        </p:nvPicPr>
        <p:blipFill>
          <a:blip r:embed="rId3" cstate="email"/>
          <a:srcRect/>
          <a:stretch>
            <a:fillRect/>
          </a:stretch>
        </p:blipFill>
        <p:spPr bwMode="auto">
          <a:xfrm>
            <a:off x="1258888" y="-1250950"/>
            <a:ext cx="6481762" cy="864076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DSC00283"/>
          <p:cNvPicPr>
            <a:picLocks noChangeAspect="1" noChangeArrowheads="1"/>
          </p:cNvPicPr>
          <p:nvPr/>
        </p:nvPicPr>
        <p:blipFill>
          <a:blip r:embed="rId3" cstate="email"/>
          <a:srcRect/>
          <a:stretch>
            <a:fillRect/>
          </a:stretch>
        </p:blipFill>
        <p:spPr bwMode="auto">
          <a:xfrm>
            <a:off x="0" y="-531813"/>
            <a:ext cx="5934075" cy="7912101"/>
          </a:xfrm>
          <a:prstGeom prst="rect">
            <a:avLst/>
          </a:prstGeom>
          <a:noFill/>
        </p:spPr>
      </p:pic>
      <p:sp>
        <p:nvSpPr>
          <p:cNvPr id="61443" name="Text Box 3"/>
          <p:cNvSpPr txBox="1">
            <a:spLocks noChangeArrowheads="1"/>
          </p:cNvSpPr>
          <p:nvPr/>
        </p:nvSpPr>
        <p:spPr bwMode="auto">
          <a:xfrm>
            <a:off x="6011863" y="4932363"/>
            <a:ext cx="3132137" cy="1925637"/>
          </a:xfrm>
          <a:prstGeom prst="rect">
            <a:avLst/>
          </a:prstGeom>
          <a:solidFill>
            <a:schemeClr val="bg1"/>
          </a:solidFill>
          <a:ln w="9525">
            <a:noFill/>
            <a:miter lim="800000"/>
            <a:headEnd/>
            <a:tailEnd/>
          </a:ln>
          <a:effectLst/>
        </p:spPr>
        <p:txBody>
          <a:bodyPr>
            <a:spAutoFit/>
          </a:bodyPr>
          <a:lstStyle/>
          <a:p>
            <a:pPr algn="ctr">
              <a:spcBef>
                <a:spcPct val="50000"/>
              </a:spcBef>
            </a:pPr>
            <a:r>
              <a:rPr lang="fr-FR" sz="1600">
                <a:latin typeface="Lucida Handwriting" pitchFamily="66" charset="0"/>
              </a:rPr>
              <a:t>…………………………</a:t>
            </a:r>
          </a:p>
          <a:p>
            <a:pPr>
              <a:spcBef>
                <a:spcPct val="50000"/>
              </a:spcBef>
            </a:pPr>
            <a:r>
              <a:rPr lang="fr-FR" sz="1600">
                <a:latin typeface="Lucida Handwriting" pitchFamily="66" charset="0"/>
              </a:rPr>
              <a:t>Voici le burnous de mon grand-père. C’est une sorte de grand manteau très large et très chaud qu’on porte quand il fait froid.</a:t>
            </a:r>
          </a:p>
        </p:txBody>
      </p:sp>
      <p:sp>
        <p:nvSpPr>
          <p:cNvPr id="61444" name="Text Box 4"/>
          <p:cNvSpPr txBox="1">
            <a:spLocks noChangeArrowheads="1"/>
          </p:cNvSpPr>
          <p:nvPr/>
        </p:nvSpPr>
        <p:spPr bwMode="auto">
          <a:xfrm>
            <a:off x="6011863" y="836613"/>
            <a:ext cx="3132137" cy="3521075"/>
          </a:xfrm>
          <a:prstGeom prst="rect">
            <a:avLst/>
          </a:prstGeom>
          <a:noFill/>
          <a:ln w="9525">
            <a:noFill/>
            <a:miter lim="800000"/>
            <a:headEnd/>
            <a:tailEnd/>
          </a:ln>
          <a:effectLst/>
        </p:spPr>
        <p:txBody>
          <a:bodyPr>
            <a:spAutoFit/>
          </a:bodyPr>
          <a:lstStyle/>
          <a:p>
            <a:pPr>
              <a:spcBef>
                <a:spcPct val="50000"/>
              </a:spcBef>
            </a:pPr>
            <a:r>
              <a:rPr lang="fr-FR" sz="2500">
                <a:latin typeface="Lucida Handwriting" pitchFamily="66" charset="0"/>
              </a:rPr>
              <a:t>This is the burnous of my grandfather. It’s a sort of very wide and very warm large coat that we wear when it’s cold.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SC00284"/>
          <p:cNvPicPr>
            <a:picLocks noChangeAspect="1" noChangeArrowheads="1"/>
          </p:cNvPicPr>
          <p:nvPr/>
        </p:nvPicPr>
        <p:blipFill>
          <a:blip r:embed="rId3" cstate="email"/>
          <a:srcRect/>
          <a:stretch>
            <a:fillRect/>
          </a:stretch>
        </p:blipFill>
        <p:spPr bwMode="auto">
          <a:xfrm>
            <a:off x="1547813" y="-674688"/>
            <a:ext cx="5973762" cy="79660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Text Box 4"/>
          <p:cNvSpPr txBox="1">
            <a:spLocks noChangeArrowheads="1"/>
          </p:cNvSpPr>
          <p:nvPr/>
        </p:nvSpPr>
        <p:spPr bwMode="auto">
          <a:xfrm>
            <a:off x="395288" y="4652963"/>
            <a:ext cx="8280400" cy="1603375"/>
          </a:xfrm>
          <a:prstGeom prst="rect">
            <a:avLst/>
          </a:prstGeom>
          <a:noFill/>
          <a:ln w="9525">
            <a:noFill/>
            <a:miter lim="800000"/>
            <a:headEnd/>
            <a:tailEnd/>
          </a:ln>
          <a:effectLst/>
        </p:spPr>
        <p:txBody>
          <a:bodyPr>
            <a:spAutoFit/>
          </a:bodyPr>
          <a:lstStyle/>
          <a:p>
            <a:pPr algn="ctr">
              <a:spcBef>
                <a:spcPct val="50000"/>
              </a:spcBef>
            </a:pPr>
            <a:r>
              <a:rPr lang="fr-FR" i="1"/>
              <a:t>………………………………………………</a:t>
            </a:r>
          </a:p>
          <a:p>
            <a:pPr>
              <a:spcBef>
                <a:spcPct val="50000"/>
              </a:spcBef>
            </a:pPr>
            <a:r>
              <a:rPr lang="fr-FR" i="1"/>
              <a:t>Beaucoup d’élèves du collège ont des origines étrangères. Nous avons voulu montrer à travers cette galerie de photos la richesse et la diversité de ces origines. A cette occasion, certains élèves ont amené un objet qui leur rappelle ce pays d’où vient leur famille. </a:t>
            </a:r>
          </a:p>
        </p:txBody>
      </p:sp>
      <p:sp>
        <p:nvSpPr>
          <p:cNvPr id="65541" name="Text Box 5"/>
          <p:cNvSpPr txBox="1">
            <a:spLocks noChangeArrowheads="1"/>
          </p:cNvSpPr>
          <p:nvPr/>
        </p:nvSpPr>
        <p:spPr bwMode="auto">
          <a:xfrm>
            <a:off x="323850" y="981075"/>
            <a:ext cx="8820150" cy="2835275"/>
          </a:xfrm>
          <a:prstGeom prst="rect">
            <a:avLst/>
          </a:prstGeom>
          <a:noFill/>
          <a:ln w="9525">
            <a:noFill/>
            <a:miter lim="800000"/>
            <a:headEnd/>
            <a:tailEnd/>
          </a:ln>
          <a:effectLst/>
        </p:spPr>
        <p:txBody>
          <a:bodyPr>
            <a:spAutoFit/>
          </a:bodyPr>
          <a:lstStyle/>
          <a:p>
            <a:pPr>
              <a:spcBef>
                <a:spcPct val="50000"/>
              </a:spcBef>
            </a:pPr>
            <a:r>
              <a:rPr lang="fr-FR" sz="3000"/>
              <a:t>A lot of our highschool pupils have foreign origins. With this photo gallery, we would like to show the richness and diversity of these origins. For this presentation, some pupils brought an object that reminded them of the country where their family comes from.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DSC00234"/>
          <p:cNvPicPr>
            <a:picLocks noChangeAspect="1" noChangeArrowheads="1"/>
          </p:cNvPicPr>
          <p:nvPr/>
        </p:nvPicPr>
        <p:blipFill>
          <a:blip r:embed="rId3" cstate="email"/>
          <a:srcRect/>
          <a:stretch>
            <a:fillRect/>
          </a:stretch>
        </p:blipFill>
        <p:spPr bwMode="auto">
          <a:xfrm>
            <a:off x="0" y="0"/>
            <a:ext cx="5151438" cy="6858000"/>
          </a:xfrm>
          <a:prstGeom prst="rect">
            <a:avLst/>
          </a:prstGeom>
          <a:noFill/>
        </p:spPr>
      </p:pic>
      <p:sp>
        <p:nvSpPr>
          <p:cNvPr id="12292" name="Text Box 4"/>
          <p:cNvSpPr txBox="1">
            <a:spLocks noChangeArrowheads="1"/>
          </p:cNvSpPr>
          <p:nvPr/>
        </p:nvSpPr>
        <p:spPr bwMode="auto">
          <a:xfrm>
            <a:off x="5148263" y="5254625"/>
            <a:ext cx="3995737" cy="1603375"/>
          </a:xfrm>
          <a:prstGeom prst="rect">
            <a:avLst/>
          </a:prstGeom>
          <a:solidFill>
            <a:schemeClr val="bg1"/>
          </a:solidFill>
          <a:ln w="9525">
            <a:noFill/>
            <a:miter lim="800000"/>
            <a:headEnd/>
            <a:tailEnd/>
          </a:ln>
          <a:effectLst/>
        </p:spPr>
        <p:txBody>
          <a:bodyPr>
            <a:spAutoFit/>
          </a:bodyPr>
          <a:lstStyle/>
          <a:p>
            <a:pPr algn="ctr">
              <a:spcBef>
                <a:spcPct val="50000"/>
              </a:spcBef>
            </a:pPr>
            <a:r>
              <a:rPr lang="fr-FR" i="1">
                <a:latin typeface="Cooper Black" pitchFamily="18" charset="0"/>
              </a:rPr>
              <a:t>………………………….</a:t>
            </a:r>
          </a:p>
          <a:p>
            <a:pPr>
              <a:spcBef>
                <a:spcPct val="50000"/>
              </a:spcBef>
            </a:pPr>
            <a:r>
              <a:rPr lang="fr-FR" i="1">
                <a:latin typeface="Cooper Black" pitchFamily="18" charset="0"/>
              </a:rPr>
              <a:t>La main de Fatma est un porte-bonheur. Ce tableau est important pour moi : il me fait penser au pays d’où je viens.</a:t>
            </a:r>
          </a:p>
        </p:txBody>
      </p:sp>
      <p:sp>
        <p:nvSpPr>
          <p:cNvPr id="12293" name="Text Box 5"/>
          <p:cNvSpPr txBox="1">
            <a:spLocks noChangeArrowheads="1"/>
          </p:cNvSpPr>
          <p:nvPr/>
        </p:nvSpPr>
        <p:spPr bwMode="auto">
          <a:xfrm>
            <a:off x="5148263" y="1052513"/>
            <a:ext cx="4176712" cy="2282825"/>
          </a:xfrm>
          <a:prstGeom prst="rect">
            <a:avLst/>
          </a:prstGeom>
          <a:noFill/>
          <a:ln w="9525">
            <a:noFill/>
            <a:miter lim="800000"/>
            <a:headEnd/>
            <a:tailEnd/>
          </a:ln>
          <a:effectLst/>
        </p:spPr>
        <p:txBody>
          <a:bodyPr>
            <a:spAutoFit/>
          </a:bodyPr>
          <a:lstStyle/>
          <a:p>
            <a:pPr>
              <a:spcBef>
                <a:spcPct val="50000"/>
              </a:spcBef>
            </a:pPr>
            <a:r>
              <a:rPr lang="fr-FR" sz="2400">
                <a:latin typeface="Cooper Black" pitchFamily="18" charset="0"/>
              </a:rPr>
              <a:t>The hand of Fatma is a lucky charm. This piece of art is important to me: it makes me think of the country where I come from.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SC00236"/>
          <p:cNvPicPr>
            <a:picLocks noChangeAspect="1" noChangeArrowheads="1"/>
          </p:cNvPicPr>
          <p:nvPr/>
        </p:nvPicPr>
        <p:blipFill>
          <a:blip r:embed="rId3" cstate="email"/>
          <a:srcRect/>
          <a:stretch>
            <a:fillRect/>
          </a:stretch>
        </p:blipFill>
        <p:spPr bwMode="auto">
          <a:xfrm>
            <a:off x="1979613" y="0"/>
            <a:ext cx="5145087"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SC00239"/>
          <p:cNvPicPr>
            <a:picLocks noChangeAspect="1" noChangeArrowheads="1"/>
          </p:cNvPicPr>
          <p:nvPr/>
        </p:nvPicPr>
        <p:blipFill>
          <a:blip r:embed="rId3" cstate="email"/>
          <a:srcRect/>
          <a:stretch>
            <a:fillRect/>
          </a:stretch>
        </p:blipFill>
        <p:spPr bwMode="auto">
          <a:xfrm>
            <a:off x="3765550" y="0"/>
            <a:ext cx="5378450" cy="7170738"/>
          </a:xfrm>
          <a:prstGeom prst="rect">
            <a:avLst/>
          </a:prstGeom>
          <a:noFill/>
        </p:spPr>
      </p:pic>
      <p:sp>
        <p:nvSpPr>
          <p:cNvPr id="15363" name="Text Box 3"/>
          <p:cNvSpPr txBox="1">
            <a:spLocks noChangeArrowheads="1"/>
          </p:cNvSpPr>
          <p:nvPr/>
        </p:nvSpPr>
        <p:spPr bwMode="auto">
          <a:xfrm>
            <a:off x="0" y="5803900"/>
            <a:ext cx="3708400" cy="1054100"/>
          </a:xfrm>
          <a:prstGeom prst="rect">
            <a:avLst/>
          </a:prstGeom>
          <a:solidFill>
            <a:schemeClr val="bg1"/>
          </a:solidFill>
          <a:ln w="9525">
            <a:noFill/>
            <a:miter lim="800000"/>
            <a:headEnd/>
            <a:tailEnd/>
          </a:ln>
          <a:effectLst/>
        </p:spPr>
        <p:txBody>
          <a:bodyPr>
            <a:spAutoFit/>
          </a:bodyPr>
          <a:lstStyle/>
          <a:p>
            <a:pPr algn="ctr">
              <a:spcBef>
                <a:spcPct val="50000"/>
              </a:spcBef>
            </a:pPr>
            <a:r>
              <a:rPr lang="fr-FR">
                <a:latin typeface="Berlin Sans FB Demi" pitchFamily="34" charset="0"/>
              </a:rPr>
              <a:t>……………………………..</a:t>
            </a:r>
          </a:p>
          <a:p>
            <a:pPr>
              <a:spcBef>
                <a:spcPct val="50000"/>
              </a:spcBef>
            </a:pPr>
            <a:r>
              <a:rPr lang="fr-FR" i="1">
                <a:latin typeface="Berlin Sans FB Demi" pitchFamily="34" charset="0"/>
              </a:rPr>
              <a:t>C’est moi qui ai fabriqué ce petit vase. Et je l’ai ramené en France.</a:t>
            </a:r>
          </a:p>
        </p:txBody>
      </p:sp>
      <p:sp>
        <p:nvSpPr>
          <p:cNvPr id="15364" name="Text Box 4"/>
          <p:cNvSpPr txBox="1">
            <a:spLocks noChangeArrowheads="1"/>
          </p:cNvSpPr>
          <p:nvPr/>
        </p:nvSpPr>
        <p:spPr bwMode="auto">
          <a:xfrm>
            <a:off x="0" y="1844675"/>
            <a:ext cx="3708400" cy="1463675"/>
          </a:xfrm>
          <a:prstGeom prst="rect">
            <a:avLst/>
          </a:prstGeom>
          <a:noFill/>
          <a:ln w="9525">
            <a:noFill/>
            <a:miter lim="800000"/>
            <a:headEnd/>
            <a:tailEnd/>
          </a:ln>
          <a:effectLst/>
        </p:spPr>
        <p:txBody>
          <a:bodyPr>
            <a:spAutoFit/>
          </a:bodyPr>
          <a:lstStyle/>
          <a:p>
            <a:pPr>
              <a:spcBef>
                <a:spcPct val="50000"/>
              </a:spcBef>
            </a:pPr>
            <a:r>
              <a:rPr lang="fr-FR" sz="3000">
                <a:latin typeface="Berlin Sans FB Demi" pitchFamily="34" charset="0"/>
              </a:rPr>
              <a:t>I made this little vase. And I took it with me to France.</a:t>
            </a:r>
            <a:r>
              <a:rPr lang="fr-FR" sz="2200">
                <a:latin typeface="Berlin Sans FB Demi" pitchFamily="34" charset="0"/>
              </a:rPr>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SC00241"/>
          <p:cNvPicPr>
            <a:picLocks noChangeAspect="1" noChangeArrowheads="1"/>
          </p:cNvPicPr>
          <p:nvPr/>
        </p:nvPicPr>
        <p:blipFill>
          <a:blip r:embed="rId3" cstate="email"/>
          <a:srcRect/>
          <a:stretch>
            <a:fillRect/>
          </a:stretch>
        </p:blipFill>
        <p:spPr bwMode="auto">
          <a:xfrm>
            <a:off x="0" y="0"/>
            <a:ext cx="5238750" cy="6985000"/>
          </a:xfrm>
          <a:prstGeom prst="rect">
            <a:avLst/>
          </a:prstGeom>
          <a:noFill/>
        </p:spPr>
      </p:pic>
      <p:sp>
        <p:nvSpPr>
          <p:cNvPr id="18435" name="Text Box 3"/>
          <p:cNvSpPr txBox="1">
            <a:spLocks noChangeArrowheads="1"/>
          </p:cNvSpPr>
          <p:nvPr/>
        </p:nvSpPr>
        <p:spPr bwMode="auto">
          <a:xfrm>
            <a:off x="5219700" y="5699125"/>
            <a:ext cx="3924300" cy="1158875"/>
          </a:xfrm>
          <a:prstGeom prst="rect">
            <a:avLst/>
          </a:prstGeom>
          <a:solidFill>
            <a:schemeClr val="bg1"/>
          </a:solidFill>
          <a:ln w="9525">
            <a:noFill/>
            <a:miter lim="800000"/>
            <a:headEnd/>
            <a:tailEnd/>
          </a:ln>
          <a:effectLst/>
        </p:spPr>
        <p:txBody>
          <a:bodyPr>
            <a:spAutoFit/>
          </a:bodyPr>
          <a:lstStyle/>
          <a:p>
            <a:pPr algn="ctr">
              <a:spcBef>
                <a:spcPct val="50000"/>
              </a:spcBef>
            </a:pPr>
            <a:r>
              <a:rPr lang="fr-FR" sz="2000" b="1">
                <a:latin typeface="Chiller" pitchFamily="82" charset="0"/>
              </a:rPr>
              <a:t>…................................</a:t>
            </a:r>
          </a:p>
          <a:p>
            <a:pPr>
              <a:spcBef>
                <a:spcPct val="50000"/>
              </a:spcBef>
            </a:pPr>
            <a:r>
              <a:rPr lang="fr-FR" sz="2000" b="1">
                <a:latin typeface="Chiller" pitchFamily="82" charset="0"/>
              </a:rPr>
              <a:t>Je suis allé en vacances dans le pays d’où vient ma famille, et j’ai rapporté ce vase très coloré !</a:t>
            </a:r>
          </a:p>
        </p:txBody>
      </p:sp>
      <p:sp>
        <p:nvSpPr>
          <p:cNvPr id="18436" name="Text Box 4"/>
          <p:cNvSpPr txBox="1">
            <a:spLocks noChangeArrowheads="1"/>
          </p:cNvSpPr>
          <p:nvPr/>
        </p:nvSpPr>
        <p:spPr bwMode="auto">
          <a:xfrm>
            <a:off x="5292725" y="1341438"/>
            <a:ext cx="3851275" cy="2759075"/>
          </a:xfrm>
          <a:prstGeom prst="rect">
            <a:avLst/>
          </a:prstGeom>
          <a:noFill/>
          <a:ln w="9525">
            <a:noFill/>
            <a:miter lim="800000"/>
            <a:headEnd/>
            <a:tailEnd/>
          </a:ln>
          <a:effectLst/>
        </p:spPr>
        <p:txBody>
          <a:bodyPr>
            <a:spAutoFit/>
          </a:bodyPr>
          <a:lstStyle/>
          <a:p>
            <a:pPr>
              <a:spcBef>
                <a:spcPct val="50000"/>
              </a:spcBef>
            </a:pPr>
            <a:r>
              <a:rPr lang="fr-FR" sz="3500" b="1">
                <a:latin typeface="Chiller" pitchFamily="82" charset="0"/>
              </a:rPr>
              <a:t>I went on holiday to the country where my family comes from and I took this coloured vase back home with me!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SC00245"/>
          <p:cNvPicPr>
            <a:picLocks noChangeAspect="1" noChangeArrowheads="1"/>
          </p:cNvPicPr>
          <p:nvPr/>
        </p:nvPicPr>
        <p:blipFill>
          <a:blip r:embed="rId3" cstate="email"/>
          <a:srcRect/>
          <a:stretch>
            <a:fillRect/>
          </a:stretch>
        </p:blipFill>
        <p:spPr bwMode="auto">
          <a:xfrm>
            <a:off x="3157538" y="-1123950"/>
            <a:ext cx="5986462" cy="7981950"/>
          </a:xfrm>
          <a:prstGeom prst="rect">
            <a:avLst/>
          </a:prstGeom>
          <a:noFill/>
        </p:spPr>
      </p:pic>
      <p:sp>
        <p:nvSpPr>
          <p:cNvPr id="17411" name="Text Box 3"/>
          <p:cNvSpPr txBox="1">
            <a:spLocks noChangeArrowheads="1"/>
          </p:cNvSpPr>
          <p:nvPr/>
        </p:nvSpPr>
        <p:spPr bwMode="auto">
          <a:xfrm>
            <a:off x="0" y="5233988"/>
            <a:ext cx="3132138" cy="1624012"/>
          </a:xfrm>
          <a:prstGeom prst="rect">
            <a:avLst/>
          </a:prstGeom>
          <a:solidFill>
            <a:schemeClr val="bg1"/>
          </a:solidFill>
          <a:ln w="9525">
            <a:noFill/>
            <a:miter lim="800000"/>
            <a:headEnd/>
            <a:tailEnd/>
          </a:ln>
          <a:effectLst/>
        </p:spPr>
        <p:txBody>
          <a:bodyPr>
            <a:spAutoFit/>
          </a:bodyPr>
          <a:lstStyle/>
          <a:p>
            <a:pPr algn="ctr">
              <a:spcBef>
                <a:spcPct val="50000"/>
              </a:spcBef>
            </a:pPr>
            <a:r>
              <a:rPr lang="fr-FR">
                <a:latin typeface="Elephant" pitchFamily="18" charset="0"/>
              </a:rPr>
              <a:t>…………………</a:t>
            </a:r>
          </a:p>
          <a:p>
            <a:pPr>
              <a:spcBef>
                <a:spcPct val="50000"/>
              </a:spcBef>
            </a:pPr>
            <a:r>
              <a:rPr lang="fr-FR" sz="1500" i="1">
                <a:latin typeface="Elephant" pitchFamily="18" charset="0"/>
              </a:rPr>
              <a:t>Ce foulard me rappelle ma famille qui est restée là-bas. On garde des billets de la monnaie locale car on y retourne pendant les vacances.</a:t>
            </a:r>
          </a:p>
        </p:txBody>
      </p:sp>
      <p:sp>
        <p:nvSpPr>
          <p:cNvPr id="17412" name="Text Box 4"/>
          <p:cNvSpPr txBox="1">
            <a:spLocks noChangeArrowheads="1"/>
          </p:cNvSpPr>
          <p:nvPr/>
        </p:nvSpPr>
        <p:spPr bwMode="auto">
          <a:xfrm>
            <a:off x="179388" y="260350"/>
            <a:ext cx="3059112" cy="4283075"/>
          </a:xfrm>
          <a:prstGeom prst="rect">
            <a:avLst/>
          </a:prstGeom>
          <a:noFill/>
          <a:ln w="9525">
            <a:noFill/>
            <a:miter lim="800000"/>
            <a:headEnd/>
            <a:tailEnd/>
          </a:ln>
          <a:effectLst/>
        </p:spPr>
        <p:txBody>
          <a:bodyPr>
            <a:spAutoFit/>
          </a:bodyPr>
          <a:lstStyle/>
          <a:p>
            <a:pPr>
              <a:spcBef>
                <a:spcPct val="50000"/>
              </a:spcBef>
            </a:pPr>
            <a:r>
              <a:rPr lang="fr-FR" sz="2500">
                <a:latin typeface="Elephant" pitchFamily="18" charset="0"/>
              </a:rPr>
              <a:t>This foulard makes me think about my family who stayed back there. We kept some bank notes of the local money because we are going back there during the holidays.</a:t>
            </a:r>
            <a:r>
              <a:rPr lang="fr-FR" sz="250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SC00248"/>
          <p:cNvPicPr>
            <a:picLocks noChangeAspect="1" noChangeArrowheads="1"/>
          </p:cNvPicPr>
          <p:nvPr/>
        </p:nvPicPr>
        <p:blipFill>
          <a:blip r:embed="rId3" cstate="email"/>
          <a:srcRect/>
          <a:stretch>
            <a:fillRect/>
          </a:stretch>
        </p:blipFill>
        <p:spPr bwMode="auto">
          <a:xfrm>
            <a:off x="0" y="-458788"/>
            <a:ext cx="5802313" cy="7735888"/>
          </a:xfrm>
          <a:prstGeom prst="rect">
            <a:avLst/>
          </a:prstGeom>
          <a:noFill/>
        </p:spPr>
      </p:pic>
      <p:sp>
        <p:nvSpPr>
          <p:cNvPr id="16387" name="Text Box 3"/>
          <p:cNvSpPr txBox="1">
            <a:spLocks noChangeArrowheads="1"/>
          </p:cNvSpPr>
          <p:nvPr/>
        </p:nvSpPr>
        <p:spPr bwMode="auto">
          <a:xfrm>
            <a:off x="5795963" y="5462588"/>
            <a:ext cx="3348037" cy="1395412"/>
          </a:xfrm>
          <a:prstGeom prst="rect">
            <a:avLst/>
          </a:prstGeom>
          <a:noFill/>
          <a:ln w="9525">
            <a:noFill/>
            <a:miter lim="800000"/>
            <a:headEnd/>
            <a:tailEnd/>
          </a:ln>
          <a:effectLst/>
        </p:spPr>
        <p:txBody>
          <a:bodyPr>
            <a:spAutoFit/>
          </a:bodyPr>
          <a:lstStyle/>
          <a:p>
            <a:pPr algn="ctr">
              <a:spcBef>
                <a:spcPct val="50000"/>
              </a:spcBef>
            </a:pPr>
            <a:r>
              <a:rPr lang="fr-FR">
                <a:latin typeface="Comic Sans MS" pitchFamily="66" charset="0"/>
              </a:rPr>
              <a:t>…………………………….</a:t>
            </a:r>
          </a:p>
          <a:p>
            <a:pPr>
              <a:spcBef>
                <a:spcPct val="50000"/>
              </a:spcBef>
            </a:pPr>
            <a:r>
              <a:rPr lang="fr-FR" sz="1500" i="1">
                <a:latin typeface="Comic Sans MS" pitchFamily="66" charset="0"/>
              </a:rPr>
              <a:t>Je ne suis jamais allée dans l’île de mes origines mais chez moi, j’ai trouvé cette cigogne sculptée dans l’ivoire qui vient de là-bas.</a:t>
            </a:r>
          </a:p>
        </p:txBody>
      </p:sp>
      <p:sp>
        <p:nvSpPr>
          <p:cNvPr id="16389" name="Text Box 5"/>
          <p:cNvSpPr txBox="1">
            <a:spLocks noChangeArrowheads="1"/>
          </p:cNvSpPr>
          <p:nvPr/>
        </p:nvSpPr>
        <p:spPr bwMode="auto">
          <a:xfrm>
            <a:off x="5795963" y="1125538"/>
            <a:ext cx="3097212" cy="2759075"/>
          </a:xfrm>
          <a:prstGeom prst="rect">
            <a:avLst/>
          </a:prstGeom>
          <a:noFill/>
          <a:ln w="9525">
            <a:noFill/>
            <a:miter lim="800000"/>
            <a:headEnd/>
            <a:tailEnd/>
          </a:ln>
          <a:effectLst/>
        </p:spPr>
        <p:txBody>
          <a:bodyPr>
            <a:spAutoFit/>
          </a:bodyPr>
          <a:lstStyle/>
          <a:p>
            <a:pPr>
              <a:spcBef>
                <a:spcPct val="50000"/>
              </a:spcBef>
            </a:pPr>
            <a:r>
              <a:rPr lang="fr-FR" sz="2500">
                <a:latin typeface="Comic Sans MS" pitchFamily="66" charset="0"/>
              </a:rPr>
              <a:t>I have never been to the island of my roots, but at home, I found this ivory sculpted stork that comes from over there.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535</TotalTime>
  <Words>724</Words>
  <Application>Microsoft Office PowerPoint</Application>
  <PresentationFormat>Presentación en pantalla (4:3)</PresentationFormat>
  <Paragraphs>88</Paragraphs>
  <Slides>28</Slides>
  <Notes>26</Notes>
  <HiddenSlides>0</HiddenSlides>
  <MMClips>0</MMClips>
  <ScaleCrop>false</ScaleCrop>
  <HeadingPairs>
    <vt:vector size="6" baseType="variant">
      <vt:variant>
        <vt:lpstr>Fuentes usadas</vt:lpstr>
      </vt:variant>
      <vt:variant>
        <vt:i4>16</vt:i4>
      </vt:variant>
      <vt:variant>
        <vt:lpstr>Tema</vt:lpstr>
      </vt:variant>
      <vt:variant>
        <vt:i4>1</vt:i4>
      </vt:variant>
      <vt:variant>
        <vt:lpstr>Títulos de diapositiva</vt:lpstr>
      </vt:variant>
      <vt:variant>
        <vt:i4>28</vt:i4>
      </vt:variant>
    </vt:vector>
  </HeadingPairs>
  <TitlesOfParts>
    <vt:vector size="45" baseType="lpstr">
      <vt:lpstr>Arial</vt:lpstr>
      <vt:lpstr>Cooper Black</vt:lpstr>
      <vt:lpstr>Arial Black</vt:lpstr>
      <vt:lpstr>Berlin Sans FB Demi</vt:lpstr>
      <vt:lpstr>Chiller</vt:lpstr>
      <vt:lpstr>Elephant</vt:lpstr>
      <vt:lpstr>Comic Sans MS</vt:lpstr>
      <vt:lpstr>Forte</vt:lpstr>
      <vt:lpstr>Bookman Old Style</vt:lpstr>
      <vt:lpstr>Mistral</vt:lpstr>
      <vt:lpstr>Bradley Hand ITC</vt:lpstr>
      <vt:lpstr>Bernard MT Condensed</vt:lpstr>
      <vt:lpstr>Berlin Sans FB</vt:lpstr>
      <vt:lpstr>Georgia</vt:lpstr>
      <vt:lpstr>Haettenschweiler</vt:lpstr>
      <vt:lpstr>Lucida Handwriting</vt:lpstr>
      <vt:lpstr>Modèle par défaut</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Vio</dc:creator>
  <cp:lastModifiedBy>RAMON</cp:lastModifiedBy>
  <cp:revision>13</cp:revision>
  <dcterms:created xsi:type="dcterms:W3CDTF">2012-02-16T16:13:03Z</dcterms:created>
  <dcterms:modified xsi:type="dcterms:W3CDTF">2012-05-06T16:25:18Z</dcterms:modified>
</cp:coreProperties>
</file>