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7559675" cy="10691813"/>
  <p:custDataLst>
    <p:tags r:id="rId15"/>
  </p:custDataLst>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2" d="100"/>
          <a:sy n="92" d="100"/>
        </p:scale>
        <p:origin x="-108" y="-48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1 Marcador de encabezado"/>
          <p:cNvSpPr txBox="1">
            <a:spLocks noGrp="1"/>
          </p:cNvSpPr>
          <p:nvPr>
            <p:ph type="hdr" sz="quarter"/>
          </p:nvPr>
        </p:nvSpPr>
        <p:spPr>
          <a:xfrm>
            <a:off x="0" y="0"/>
            <a:ext cx="3280679" cy="534239"/>
          </a:xfrm>
          <a:prstGeom prst="rect">
            <a:avLst/>
          </a:prstGeom>
          <a:noFill/>
          <a:ln>
            <a:noFill/>
          </a:ln>
        </p:spPr>
        <p:txBody>
          <a:bodyPr vert="horz" lIns="90000" tIns="45000" rIns="90000" bIns="450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defRPr sz="1400"/>
            </a:pPr>
            <a:endParaRPr lang="fr-FR" sz="1400" b="0" i="0" u="none" strike="noStrike" kern="1200">
              <a:ln>
                <a:noFill/>
              </a:ln>
              <a:latin typeface="Arial" pitchFamily="18"/>
              <a:ea typeface="MS Gothic" pitchFamily="2"/>
              <a:cs typeface="Tahoma" pitchFamily="2"/>
            </a:endParaRPr>
          </a:p>
        </p:txBody>
      </p:sp>
      <p:sp>
        <p:nvSpPr>
          <p:cNvPr id="3" name="2 Marcador de fecha"/>
          <p:cNvSpPr txBox="1">
            <a:spLocks noGrp="1"/>
          </p:cNvSpPr>
          <p:nvPr>
            <p:ph type="dt" sz="quarter" idx="1"/>
          </p:nvPr>
        </p:nvSpPr>
        <p:spPr>
          <a:xfrm>
            <a:off x="4278960" y="0"/>
            <a:ext cx="3280679" cy="534239"/>
          </a:xfrm>
          <a:prstGeom prst="rect">
            <a:avLst/>
          </a:prstGeom>
          <a:noFill/>
          <a:ln>
            <a:noFill/>
          </a:ln>
        </p:spPr>
        <p:txBody>
          <a:bodyPr vert="horz" lIns="90000" tIns="45000" rIns="90000" bIns="450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r" rtl="0" hangingPunct="0">
              <a:lnSpc>
                <a:spcPct val="100000"/>
              </a:lnSpc>
              <a:spcBef>
                <a:spcPts val="0"/>
              </a:spcBef>
              <a:spcAft>
                <a:spcPts val="0"/>
              </a:spcAft>
              <a:buNone/>
              <a:tabLst/>
              <a:defRPr sz="1400"/>
            </a:pPr>
            <a:endParaRPr lang="fr-FR" sz="1400" b="0" i="0" u="none" strike="noStrike" kern="1200">
              <a:ln>
                <a:noFill/>
              </a:ln>
              <a:latin typeface="Arial" pitchFamily="18"/>
              <a:ea typeface="MS Gothic" pitchFamily="2"/>
              <a:cs typeface="Tahoma" pitchFamily="2"/>
            </a:endParaRPr>
          </a:p>
        </p:txBody>
      </p:sp>
      <p:sp>
        <p:nvSpPr>
          <p:cNvPr id="4" name="3 Marcador de pie de página"/>
          <p:cNvSpPr txBox="1">
            <a:spLocks noGrp="1"/>
          </p:cNvSpPr>
          <p:nvPr>
            <p:ph type="ftr" sz="quarter" idx="2"/>
          </p:nvPr>
        </p:nvSpPr>
        <p:spPr>
          <a:xfrm>
            <a:off x="0" y="10157399"/>
            <a:ext cx="3280679" cy="534239"/>
          </a:xfrm>
          <a:prstGeom prst="rect">
            <a:avLst/>
          </a:prstGeom>
          <a:noFill/>
          <a:ln>
            <a:noFill/>
          </a:ln>
        </p:spPr>
        <p:txBody>
          <a:bodyPr vert="horz" lIns="90000" tIns="45000" rIns="90000" bIns="45000" anchor="b"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defRPr sz="1400"/>
            </a:pPr>
            <a:endParaRPr lang="fr-FR" sz="1400" b="0" i="0" u="none" strike="noStrike" kern="1200">
              <a:ln>
                <a:noFill/>
              </a:ln>
              <a:latin typeface="Arial" pitchFamily="18"/>
              <a:ea typeface="MS Gothic" pitchFamily="2"/>
              <a:cs typeface="Tahoma" pitchFamily="2"/>
            </a:endParaRPr>
          </a:p>
        </p:txBody>
      </p:sp>
      <p:sp>
        <p:nvSpPr>
          <p:cNvPr id="5" name="4 Marcador de número de diapositiva"/>
          <p:cNvSpPr txBox="1">
            <a:spLocks noGrp="1"/>
          </p:cNvSpPr>
          <p:nvPr>
            <p:ph type="sldNum" sz="quarter" idx="3"/>
          </p:nvPr>
        </p:nvSpPr>
        <p:spPr>
          <a:xfrm>
            <a:off x="4278960" y="10157399"/>
            <a:ext cx="3280679" cy="534239"/>
          </a:xfrm>
          <a:prstGeom prst="rect">
            <a:avLst/>
          </a:prstGeom>
          <a:noFill/>
          <a:ln>
            <a:noFill/>
          </a:ln>
        </p:spPr>
        <p:txBody>
          <a:bodyPr vert="horz" lIns="90000" tIns="45000" rIns="90000" bIns="45000" anchor="b"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r" rtl="0" hangingPunct="0">
              <a:lnSpc>
                <a:spcPct val="100000"/>
              </a:lnSpc>
              <a:spcBef>
                <a:spcPts val="0"/>
              </a:spcBef>
              <a:spcAft>
                <a:spcPts val="0"/>
              </a:spcAft>
              <a:buNone/>
              <a:tabLst/>
              <a:defRPr sz="1400"/>
            </a:pPr>
            <a:fld id="{3F149E17-40B4-4E57-9C71-ACD1C1A59C52}" type="slidenum">
              <a:t>‹Nº›</a:t>
            </a:fld>
            <a:endParaRPr lang="fr-FR" sz="1400" b="0" i="0" u="none" strike="noStrike" kern="1200">
              <a:ln>
                <a:noFill/>
              </a:ln>
              <a:latin typeface="Arial" pitchFamily="18"/>
              <a:ea typeface="MS Gothic" pitchFamily="2"/>
              <a:cs typeface="Tahoma" pitchFamily="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idx="2"/>
          </p:nvPr>
        </p:nvSpPr>
        <p:spPr>
          <a:xfrm>
            <a:off x="1106999" y="812520"/>
            <a:ext cx="5345279" cy="4008959"/>
          </a:xfrm>
          <a:prstGeom prst="rect">
            <a:avLst/>
          </a:prstGeom>
          <a:noFill/>
          <a:ln>
            <a:noFill/>
            <a:prstDash val="solid"/>
          </a:ln>
        </p:spPr>
      </p:sp>
      <p:sp>
        <p:nvSpPr>
          <p:cNvPr id="3" name="2 Marcador de notas"/>
          <p:cNvSpPr txBox="1">
            <a:spLocks noGrp="1"/>
          </p:cNvSpPr>
          <p:nvPr>
            <p:ph type="body" sz="quarter" idx="3"/>
          </p:nvPr>
        </p:nvSpPr>
        <p:spPr>
          <a:xfrm>
            <a:off x="756000" y="5078519"/>
            <a:ext cx="6047639" cy="4811040"/>
          </a:xfrm>
          <a:prstGeom prst="rect">
            <a:avLst/>
          </a:prstGeom>
          <a:noFill/>
          <a:ln>
            <a:noFill/>
          </a:ln>
        </p:spPr>
        <p:txBody>
          <a:bodyPr lIns="0" tIns="0" rIns="0" bIns="0"/>
          <a:lstStyle/>
          <a:p>
            <a:endParaRPr lang="fr-FR"/>
          </a:p>
        </p:txBody>
      </p:sp>
      <p:sp>
        <p:nvSpPr>
          <p:cNvPr id="4" name="3 Marcador de encabezado"/>
          <p:cNvSpPr txBox="1">
            <a:spLocks noGrp="1"/>
          </p:cNvSpPr>
          <p:nvPr>
            <p:ph type="hdr" sz="quarter"/>
          </p:nvPr>
        </p:nvSpPr>
        <p:spPr>
          <a:xfrm>
            <a:off x="0" y="0"/>
            <a:ext cx="3280679" cy="534239"/>
          </a:xfrm>
          <a:prstGeom prst="rect">
            <a:avLst/>
          </a:prstGeom>
          <a:noFill/>
          <a:ln>
            <a:noFill/>
          </a:ln>
        </p:spPr>
        <p:txBody>
          <a:bodyPr lIns="0" tIns="0" rIns="0" bIns="0"/>
          <a:lstStyle>
            <a:lvl1pPr marL="0" marR="0" lvl="0" indent="0" rtl="0" hangingPunct="0">
              <a:buNone/>
              <a:tabLst/>
              <a:defRPr lang="fr-FR" sz="1400" kern="1200">
                <a:latin typeface="Times New Roman" pitchFamily="18"/>
                <a:ea typeface="Arial Unicode MS" pitchFamily="2"/>
                <a:cs typeface="Tahoma" pitchFamily="2"/>
              </a:defRPr>
            </a:lvl1pPr>
          </a:lstStyle>
          <a:p>
            <a:pPr lvl="0"/>
            <a:endParaRPr lang="fr-FR"/>
          </a:p>
        </p:txBody>
      </p:sp>
      <p:sp>
        <p:nvSpPr>
          <p:cNvPr id="5" name="4 Marcador de fecha"/>
          <p:cNvSpPr txBox="1">
            <a:spLocks noGrp="1"/>
          </p:cNvSpPr>
          <p:nvPr>
            <p:ph type="dt" idx="1"/>
          </p:nvPr>
        </p:nvSpPr>
        <p:spPr>
          <a:xfrm>
            <a:off x="4278960" y="0"/>
            <a:ext cx="3280679" cy="534239"/>
          </a:xfrm>
          <a:prstGeom prst="rect">
            <a:avLst/>
          </a:prstGeom>
          <a:noFill/>
          <a:ln>
            <a:noFill/>
          </a:ln>
        </p:spPr>
        <p:txBody>
          <a:bodyPr lIns="0" tIns="0" rIns="0" bIns="0"/>
          <a:lstStyle>
            <a:lvl1pPr marL="0" marR="0" lvl="0" indent="0" algn="r" rtl="0" hangingPunct="0">
              <a:buNone/>
              <a:tabLst/>
              <a:defRPr lang="fr-FR" sz="1400" kern="1200">
                <a:latin typeface="Times New Roman" pitchFamily="18"/>
                <a:ea typeface="Arial Unicode MS" pitchFamily="2"/>
                <a:cs typeface="Tahoma" pitchFamily="2"/>
              </a:defRPr>
            </a:lvl1pPr>
          </a:lstStyle>
          <a:p>
            <a:pPr lvl="0"/>
            <a:endParaRPr lang="fr-FR"/>
          </a:p>
        </p:txBody>
      </p:sp>
      <p:sp>
        <p:nvSpPr>
          <p:cNvPr id="6" name="5 Marcador de pie de página"/>
          <p:cNvSpPr txBox="1">
            <a:spLocks noGrp="1"/>
          </p:cNvSpPr>
          <p:nvPr>
            <p:ph type="ftr" sz="quarter" idx="4"/>
          </p:nvPr>
        </p:nvSpPr>
        <p:spPr>
          <a:xfrm>
            <a:off x="0" y="10157399"/>
            <a:ext cx="3280679" cy="534239"/>
          </a:xfrm>
          <a:prstGeom prst="rect">
            <a:avLst/>
          </a:prstGeom>
          <a:noFill/>
          <a:ln>
            <a:noFill/>
          </a:ln>
        </p:spPr>
        <p:txBody>
          <a:bodyPr lIns="0" tIns="0" rIns="0" bIns="0" anchor="b"/>
          <a:lstStyle>
            <a:lvl1pPr marL="0" marR="0" lvl="0" indent="0" rtl="0" hangingPunct="0">
              <a:buNone/>
              <a:tabLst/>
              <a:defRPr lang="fr-FR" sz="1400" kern="1200">
                <a:latin typeface="Times New Roman" pitchFamily="18"/>
                <a:ea typeface="Arial Unicode MS" pitchFamily="2"/>
                <a:cs typeface="Tahoma" pitchFamily="2"/>
              </a:defRPr>
            </a:lvl1pPr>
          </a:lstStyle>
          <a:p>
            <a:pPr lvl="0"/>
            <a:endParaRPr lang="fr-FR"/>
          </a:p>
        </p:txBody>
      </p:sp>
      <p:sp>
        <p:nvSpPr>
          <p:cNvPr id="7" name="6 Marcador de número de diapositiva"/>
          <p:cNvSpPr txBox="1">
            <a:spLocks noGrp="1"/>
          </p:cNvSpPr>
          <p:nvPr>
            <p:ph type="sldNum" sz="quarter" idx="5"/>
          </p:nvPr>
        </p:nvSpPr>
        <p:spPr>
          <a:xfrm>
            <a:off x="4278960" y="10157399"/>
            <a:ext cx="3280679" cy="534239"/>
          </a:xfrm>
          <a:prstGeom prst="rect">
            <a:avLst/>
          </a:prstGeom>
          <a:noFill/>
          <a:ln>
            <a:noFill/>
          </a:ln>
        </p:spPr>
        <p:txBody>
          <a:bodyPr lIns="0" tIns="0" rIns="0" bIns="0" anchor="b"/>
          <a:lstStyle>
            <a:lvl1pPr marL="0" marR="0" lvl="0" indent="0" algn="r" rtl="0" hangingPunct="0">
              <a:buNone/>
              <a:tabLst/>
              <a:defRPr lang="fr-FR" sz="1400" kern="1200">
                <a:latin typeface="Times New Roman" pitchFamily="18"/>
                <a:ea typeface="Arial Unicode MS" pitchFamily="2"/>
                <a:cs typeface="Tahoma" pitchFamily="2"/>
              </a:defRPr>
            </a:lvl1pPr>
          </a:lstStyle>
          <a:p>
            <a:pPr lvl="0"/>
            <a:fld id="{0141BCEE-99C8-477C-8379-E920DCCD3F59}" type="slidenum">
              <a:t>‹Nº›</a:t>
            </a:fld>
            <a:endParaRPr lang="fr-FR"/>
          </a:p>
        </p:txBody>
      </p:sp>
    </p:spTree>
  </p:cSld>
  <p:clrMap bg1="lt1" tx1="dk1" bg2="lt2" tx2="dk2" accent1="accent1" accent2="accent2" accent3="accent3" accent4="accent4" accent5="accent5" accent6="accent6" hlink="hlink" folHlink="folHlink"/>
  <p:notesStyle>
    <a:lvl1pPr marL="216000" marR="0" indent="-216000" rtl="0" hangingPunct="0">
      <a:tabLst/>
      <a:defRPr lang="fr-FR" sz="2000" b="0" i="0" u="none" strike="noStrike" kern="1200">
        <a:ln>
          <a:noFill/>
        </a:ln>
        <a:latin typeface="Arial" pitchFamily="18"/>
        <a:ea typeface="MS Gothic" pitchFamily="2"/>
        <a:cs typeface="Tahoma"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2 Marcador de notas"/>
          <p:cNvSpPr txBox="1">
            <a:spLocks noGrp="1"/>
          </p:cNvSpPr>
          <p:nvPr>
            <p:ph type="body" sz="quarter" idx="1"/>
          </p:nvPr>
        </p:nvSpPr>
        <p:spPr>
          <a:xfrm>
            <a:off x="756000" y="5078519"/>
            <a:ext cx="6047639" cy="4811400"/>
          </a:xfrm>
        </p:spPr>
        <p:txBody>
          <a:bodyPr/>
          <a:lstStyle/>
          <a:p>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2 Marcador de notas"/>
          <p:cNvSpPr txBox="1">
            <a:spLocks noGrp="1"/>
          </p:cNvSpPr>
          <p:nvPr>
            <p:ph type="body" sz="quarter" idx="1"/>
          </p:nvPr>
        </p:nvSpPr>
        <p:spPr>
          <a:xfrm>
            <a:off x="756000" y="5078519"/>
            <a:ext cx="6047639" cy="4811400"/>
          </a:xfrm>
        </p:spPr>
        <p:txBody>
          <a:bodyPr/>
          <a:lstStyle/>
          <a:p>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2 Marcador de notas"/>
          <p:cNvSpPr txBox="1">
            <a:spLocks noGrp="1"/>
          </p:cNvSpPr>
          <p:nvPr>
            <p:ph type="body" sz="quarter" idx="1"/>
          </p:nvPr>
        </p:nvSpPr>
        <p:spPr>
          <a:xfrm>
            <a:off x="756000" y="5078519"/>
            <a:ext cx="6047639" cy="4811400"/>
          </a:xfrm>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2 Marcador de notas"/>
          <p:cNvSpPr txBox="1">
            <a:spLocks noGrp="1"/>
          </p:cNvSpPr>
          <p:nvPr>
            <p:ph type="body" sz="quarter" idx="1"/>
          </p:nvPr>
        </p:nvSpPr>
        <p:spPr>
          <a:xfrm>
            <a:off x="756000" y="5078519"/>
            <a:ext cx="6047639" cy="4811400"/>
          </a:xfrm>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2 Marcador de notas"/>
          <p:cNvSpPr txBox="1">
            <a:spLocks noGrp="1"/>
          </p:cNvSpPr>
          <p:nvPr>
            <p:ph type="body" sz="quarter" idx="1"/>
          </p:nvPr>
        </p:nvSpPr>
        <p:spPr>
          <a:xfrm>
            <a:off x="756000" y="5078519"/>
            <a:ext cx="6047639" cy="4811400"/>
          </a:xfrm>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2 Marcador de notas"/>
          <p:cNvSpPr txBox="1">
            <a:spLocks noGrp="1"/>
          </p:cNvSpPr>
          <p:nvPr>
            <p:ph type="body" sz="quarter" idx="1"/>
          </p:nvPr>
        </p:nvSpPr>
        <p:spPr>
          <a:xfrm>
            <a:off x="756000" y="5078519"/>
            <a:ext cx="6047639" cy="4811400"/>
          </a:xfrm>
        </p:spPr>
        <p:txBody>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2 Marcador de notas"/>
          <p:cNvSpPr txBox="1">
            <a:spLocks noGrp="1"/>
          </p:cNvSpPr>
          <p:nvPr>
            <p:ph type="body" sz="quarter" idx="1"/>
          </p:nvPr>
        </p:nvSpPr>
        <p:spPr>
          <a:xfrm>
            <a:off x="756000" y="5078519"/>
            <a:ext cx="6047639" cy="4811400"/>
          </a:xfrm>
        </p:spPr>
        <p:txBody>
          <a:bodyP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2 Marcador de notas"/>
          <p:cNvSpPr txBox="1">
            <a:spLocks noGrp="1"/>
          </p:cNvSpPr>
          <p:nvPr>
            <p:ph type="body" sz="quarter" idx="1"/>
          </p:nvPr>
        </p:nvSpPr>
        <p:spPr>
          <a:xfrm>
            <a:off x="756000" y="5078519"/>
            <a:ext cx="6047639" cy="4811400"/>
          </a:xfrm>
        </p:spPr>
        <p:txBody>
          <a:bodyP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2 Marcador de notas"/>
          <p:cNvSpPr txBox="1">
            <a:spLocks noGrp="1"/>
          </p:cNvSpPr>
          <p:nvPr>
            <p:ph type="body" sz="quarter" idx="1"/>
          </p:nvPr>
        </p:nvSpPr>
        <p:spPr>
          <a:xfrm>
            <a:off x="756000" y="5078519"/>
            <a:ext cx="6047639" cy="4811400"/>
          </a:xfrm>
        </p:spPr>
        <p:txBody>
          <a:bodyPr/>
          <a:lstStyle/>
          <a:p>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2 Marcador de notas"/>
          <p:cNvSpPr txBox="1">
            <a:spLocks noGrp="1"/>
          </p:cNvSpPr>
          <p:nvPr>
            <p:ph type="body" sz="quarter" idx="1"/>
          </p:nvPr>
        </p:nvSpPr>
        <p:spPr>
          <a:xfrm>
            <a:off x="756000" y="5078519"/>
            <a:ext cx="6047639" cy="4811400"/>
          </a:xfrm>
        </p:spPr>
        <p:txBody>
          <a:bodyPr/>
          <a:lstStyle/>
          <a:p>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2 Marcador de notas"/>
          <p:cNvSpPr txBox="1">
            <a:spLocks noGrp="1"/>
          </p:cNvSpPr>
          <p:nvPr>
            <p:ph type="body" sz="quarter" idx="1"/>
          </p:nvPr>
        </p:nvSpPr>
        <p:spPr>
          <a:xfrm>
            <a:off x="756000" y="5078519"/>
            <a:ext cx="6047639" cy="4811400"/>
          </a:xfrm>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pPr lvl="0"/>
            <a:endParaRPr lang="fr-FR"/>
          </a:p>
        </p:txBody>
      </p:sp>
      <p:sp>
        <p:nvSpPr>
          <p:cNvPr id="5" name="4 Marcador de pie de página"/>
          <p:cNvSpPr>
            <a:spLocks noGrp="1"/>
          </p:cNvSpPr>
          <p:nvPr>
            <p:ph type="ftr" sz="quarter" idx="11"/>
          </p:nvPr>
        </p:nvSpPr>
        <p:spPr/>
        <p:txBody>
          <a:bodyPr/>
          <a:lstStyle/>
          <a:p>
            <a:pPr lvl="0"/>
            <a:endParaRPr lang="fr-FR"/>
          </a:p>
        </p:txBody>
      </p:sp>
      <p:sp>
        <p:nvSpPr>
          <p:cNvPr id="6" name="5 Marcador de número de diapositiva"/>
          <p:cNvSpPr>
            <a:spLocks noGrp="1"/>
          </p:cNvSpPr>
          <p:nvPr>
            <p:ph type="sldNum" sz="quarter" idx="12"/>
          </p:nvPr>
        </p:nvSpPr>
        <p:spPr/>
        <p:txBody>
          <a:bodyPr/>
          <a:lstStyle/>
          <a:p>
            <a:pPr lvl="0"/>
            <a:fld id="{E0C68267-BB3C-47AC-B33A-03A189868273}" type="slidenum">
              <a:t>‹Nº›</a:t>
            </a:fld>
            <a:fld id="{D506A997-FC09-44C4-A675-41A837F78777}" type="slidenum">
              <a:t>‹Nº›</a:t>
            </a:fld>
            <a:endParaRPr lang="fr-F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pPr lvl="0"/>
            <a:endParaRPr lang="fr-FR"/>
          </a:p>
        </p:txBody>
      </p:sp>
      <p:sp>
        <p:nvSpPr>
          <p:cNvPr id="5" name="4 Marcador de pie de página"/>
          <p:cNvSpPr>
            <a:spLocks noGrp="1"/>
          </p:cNvSpPr>
          <p:nvPr>
            <p:ph type="ftr" sz="quarter" idx="11"/>
          </p:nvPr>
        </p:nvSpPr>
        <p:spPr/>
        <p:txBody>
          <a:bodyPr/>
          <a:lstStyle/>
          <a:p>
            <a:pPr lvl="0"/>
            <a:endParaRPr lang="fr-FR"/>
          </a:p>
        </p:txBody>
      </p:sp>
      <p:sp>
        <p:nvSpPr>
          <p:cNvPr id="6" name="5 Marcador de número de diapositiva"/>
          <p:cNvSpPr>
            <a:spLocks noGrp="1"/>
          </p:cNvSpPr>
          <p:nvPr>
            <p:ph type="sldNum" sz="quarter" idx="12"/>
          </p:nvPr>
        </p:nvSpPr>
        <p:spPr/>
        <p:txBody>
          <a:bodyPr/>
          <a:lstStyle/>
          <a:p>
            <a:pPr lvl="0"/>
            <a:fld id="{72B96319-AEFB-4746-9203-768D3948CAFD}" type="slidenum">
              <a:t>‹Nº›</a:t>
            </a:fld>
            <a:fld id="{53DBDCEE-FEDC-4CAB-B136-DBD86E90E9BB}" type="slidenum">
              <a:t>‹Nº›</a:t>
            </a:fld>
            <a:endParaRPr lang="fr-F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3050"/>
            <a:ext cx="2057400" cy="585787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3050"/>
            <a:ext cx="6019800" cy="58578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pPr lvl="0"/>
            <a:endParaRPr lang="fr-FR"/>
          </a:p>
        </p:txBody>
      </p:sp>
      <p:sp>
        <p:nvSpPr>
          <p:cNvPr id="5" name="4 Marcador de pie de página"/>
          <p:cNvSpPr>
            <a:spLocks noGrp="1"/>
          </p:cNvSpPr>
          <p:nvPr>
            <p:ph type="ftr" sz="quarter" idx="11"/>
          </p:nvPr>
        </p:nvSpPr>
        <p:spPr/>
        <p:txBody>
          <a:bodyPr/>
          <a:lstStyle/>
          <a:p>
            <a:pPr lvl="0"/>
            <a:endParaRPr lang="fr-FR"/>
          </a:p>
        </p:txBody>
      </p:sp>
      <p:sp>
        <p:nvSpPr>
          <p:cNvPr id="6" name="5 Marcador de número de diapositiva"/>
          <p:cNvSpPr>
            <a:spLocks noGrp="1"/>
          </p:cNvSpPr>
          <p:nvPr>
            <p:ph type="sldNum" sz="quarter" idx="12"/>
          </p:nvPr>
        </p:nvSpPr>
        <p:spPr/>
        <p:txBody>
          <a:bodyPr/>
          <a:lstStyle/>
          <a:p>
            <a:pPr lvl="0"/>
            <a:fld id="{968AA235-CD89-4F4B-86C9-51278DC14269}" type="slidenum">
              <a:t>‹Nº›</a:t>
            </a:fld>
            <a:fld id="{1494EC85-BDE8-4E1D-B926-87BEA228D1D4}" type="slidenum">
              <a:t>‹Nº›</a:t>
            </a:fld>
            <a:endParaRPr lang="fr-F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pPr lvl="0"/>
            <a:endParaRPr lang="fr-FR"/>
          </a:p>
        </p:txBody>
      </p:sp>
      <p:sp>
        <p:nvSpPr>
          <p:cNvPr id="5" name="4 Marcador de pie de página"/>
          <p:cNvSpPr>
            <a:spLocks noGrp="1"/>
          </p:cNvSpPr>
          <p:nvPr>
            <p:ph type="ftr" sz="quarter" idx="11"/>
          </p:nvPr>
        </p:nvSpPr>
        <p:spPr/>
        <p:txBody>
          <a:bodyPr/>
          <a:lstStyle/>
          <a:p>
            <a:pPr lvl="0"/>
            <a:endParaRPr lang="fr-FR"/>
          </a:p>
        </p:txBody>
      </p:sp>
      <p:sp>
        <p:nvSpPr>
          <p:cNvPr id="6" name="5 Marcador de número de diapositiva"/>
          <p:cNvSpPr>
            <a:spLocks noGrp="1"/>
          </p:cNvSpPr>
          <p:nvPr>
            <p:ph type="sldNum" sz="quarter" idx="12"/>
          </p:nvPr>
        </p:nvSpPr>
        <p:spPr/>
        <p:txBody>
          <a:bodyPr/>
          <a:lstStyle/>
          <a:p>
            <a:pPr lvl="0"/>
            <a:fld id="{5B5386D3-E5DA-402B-BCA0-D6F05BC5BA5B}" type="slidenum">
              <a:t>‹Nº›</a:t>
            </a:fld>
            <a:fld id="{FECFB05B-83EE-4866-800A-A592C1DD87D6}" type="slidenum">
              <a:t>‹Nº›</a:t>
            </a:fld>
            <a:endParaRPr lang="fr-F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pPr lvl="0"/>
            <a:endParaRPr lang="fr-FR"/>
          </a:p>
        </p:txBody>
      </p:sp>
      <p:sp>
        <p:nvSpPr>
          <p:cNvPr id="5" name="4 Marcador de pie de página"/>
          <p:cNvSpPr>
            <a:spLocks noGrp="1"/>
          </p:cNvSpPr>
          <p:nvPr>
            <p:ph type="ftr" sz="quarter" idx="11"/>
          </p:nvPr>
        </p:nvSpPr>
        <p:spPr/>
        <p:txBody>
          <a:bodyPr/>
          <a:lstStyle/>
          <a:p>
            <a:pPr lvl="0"/>
            <a:endParaRPr lang="fr-FR"/>
          </a:p>
        </p:txBody>
      </p:sp>
      <p:sp>
        <p:nvSpPr>
          <p:cNvPr id="6" name="5 Marcador de número de diapositiva"/>
          <p:cNvSpPr>
            <a:spLocks noGrp="1"/>
          </p:cNvSpPr>
          <p:nvPr>
            <p:ph type="sldNum" sz="quarter" idx="12"/>
          </p:nvPr>
        </p:nvSpPr>
        <p:spPr/>
        <p:txBody>
          <a:bodyPr/>
          <a:lstStyle/>
          <a:p>
            <a:pPr lvl="0"/>
            <a:fld id="{83C6010F-49A0-424E-A9BC-27B9524F3565}" type="slidenum">
              <a:t>‹Nº›</a:t>
            </a:fld>
            <a:fld id="{5E24B64B-0D2E-4596-897A-DE3C88B0F746}" type="slidenum">
              <a:t>‹Nº›</a:t>
            </a:fld>
            <a:endParaRPr lang="fr-F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4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4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pPr lvl="0"/>
            <a:endParaRPr lang="fr-FR"/>
          </a:p>
        </p:txBody>
      </p:sp>
      <p:sp>
        <p:nvSpPr>
          <p:cNvPr id="6" name="5 Marcador de pie de página"/>
          <p:cNvSpPr>
            <a:spLocks noGrp="1"/>
          </p:cNvSpPr>
          <p:nvPr>
            <p:ph type="ftr" sz="quarter" idx="11"/>
          </p:nvPr>
        </p:nvSpPr>
        <p:spPr/>
        <p:txBody>
          <a:bodyPr/>
          <a:lstStyle/>
          <a:p>
            <a:pPr lvl="0"/>
            <a:endParaRPr lang="fr-FR"/>
          </a:p>
        </p:txBody>
      </p:sp>
      <p:sp>
        <p:nvSpPr>
          <p:cNvPr id="7" name="6 Marcador de número de diapositiva"/>
          <p:cNvSpPr>
            <a:spLocks noGrp="1"/>
          </p:cNvSpPr>
          <p:nvPr>
            <p:ph type="sldNum" sz="quarter" idx="12"/>
          </p:nvPr>
        </p:nvSpPr>
        <p:spPr/>
        <p:txBody>
          <a:bodyPr/>
          <a:lstStyle/>
          <a:p>
            <a:pPr lvl="0"/>
            <a:fld id="{9A1F4E05-5920-400A-B74F-86B5B71DCDC0}" type="slidenum">
              <a:t>‹Nº›</a:t>
            </a:fld>
            <a:fld id="{1755223B-C5A6-4231-AF68-8CDCE4D1E7FE}" type="slidenum">
              <a:t>‹Nº›</a:t>
            </a:fld>
            <a:endParaRPr lang="fr-F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pPr lvl="0"/>
            <a:endParaRPr lang="fr-FR"/>
          </a:p>
        </p:txBody>
      </p:sp>
      <p:sp>
        <p:nvSpPr>
          <p:cNvPr id="8" name="7 Marcador de pie de página"/>
          <p:cNvSpPr>
            <a:spLocks noGrp="1"/>
          </p:cNvSpPr>
          <p:nvPr>
            <p:ph type="ftr" sz="quarter" idx="11"/>
          </p:nvPr>
        </p:nvSpPr>
        <p:spPr/>
        <p:txBody>
          <a:bodyPr/>
          <a:lstStyle/>
          <a:p>
            <a:pPr lvl="0"/>
            <a:endParaRPr lang="fr-FR"/>
          </a:p>
        </p:txBody>
      </p:sp>
      <p:sp>
        <p:nvSpPr>
          <p:cNvPr id="9" name="8 Marcador de número de diapositiva"/>
          <p:cNvSpPr>
            <a:spLocks noGrp="1"/>
          </p:cNvSpPr>
          <p:nvPr>
            <p:ph type="sldNum" sz="quarter" idx="12"/>
          </p:nvPr>
        </p:nvSpPr>
        <p:spPr/>
        <p:txBody>
          <a:bodyPr/>
          <a:lstStyle/>
          <a:p>
            <a:pPr lvl="0"/>
            <a:fld id="{4AB2C65C-B142-49C2-876A-9A18E458D135}" type="slidenum">
              <a:t>‹Nº›</a:t>
            </a:fld>
            <a:fld id="{349535B8-DBB5-4167-9D4E-56C760558583}" type="slidenum">
              <a:t>‹Nº›</a:t>
            </a:fld>
            <a:endParaRPr lang="fr-F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pPr lvl="0"/>
            <a:endParaRPr lang="fr-FR"/>
          </a:p>
        </p:txBody>
      </p:sp>
      <p:sp>
        <p:nvSpPr>
          <p:cNvPr id="4" name="3 Marcador de pie de página"/>
          <p:cNvSpPr>
            <a:spLocks noGrp="1"/>
          </p:cNvSpPr>
          <p:nvPr>
            <p:ph type="ftr" sz="quarter" idx="11"/>
          </p:nvPr>
        </p:nvSpPr>
        <p:spPr/>
        <p:txBody>
          <a:bodyPr/>
          <a:lstStyle/>
          <a:p>
            <a:pPr lvl="0"/>
            <a:endParaRPr lang="fr-FR"/>
          </a:p>
        </p:txBody>
      </p:sp>
      <p:sp>
        <p:nvSpPr>
          <p:cNvPr id="5" name="4 Marcador de número de diapositiva"/>
          <p:cNvSpPr>
            <a:spLocks noGrp="1"/>
          </p:cNvSpPr>
          <p:nvPr>
            <p:ph type="sldNum" sz="quarter" idx="12"/>
          </p:nvPr>
        </p:nvSpPr>
        <p:spPr/>
        <p:txBody>
          <a:bodyPr/>
          <a:lstStyle/>
          <a:p>
            <a:pPr lvl="0"/>
            <a:fld id="{59FD4B4E-7DB3-4F61-AB18-EC9DFDC16E10}" type="slidenum">
              <a:t>‹Nº›</a:t>
            </a:fld>
            <a:fld id="{AA6A5DB8-9855-4875-B347-ED0DA45A6AAE}" type="slidenum">
              <a:t>‹Nº›</a:t>
            </a:fld>
            <a:endParaRPr lang="fr-F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lvl="0"/>
            <a:endParaRPr lang="fr-FR"/>
          </a:p>
        </p:txBody>
      </p:sp>
      <p:sp>
        <p:nvSpPr>
          <p:cNvPr id="3" name="2 Marcador de pie de página"/>
          <p:cNvSpPr>
            <a:spLocks noGrp="1"/>
          </p:cNvSpPr>
          <p:nvPr>
            <p:ph type="ftr" sz="quarter" idx="11"/>
          </p:nvPr>
        </p:nvSpPr>
        <p:spPr/>
        <p:txBody>
          <a:bodyPr/>
          <a:lstStyle/>
          <a:p>
            <a:pPr lvl="0"/>
            <a:endParaRPr lang="fr-FR"/>
          </a:p>
        </p:txBody>
      </p:sp>
      <p:sp>
        <p:nvSpPr>
          <p:cNvPr id="4" name="3 Marcador de número de diapositiva"/>
          <p:cNvSpPr>
            <a:spLocks noGrp="1"/>
          </p:cNvSpPr>
          <p:nvPr>
            <p:ph type="sldNum" sz="quarter" idx="12"/>
          </p:nvPr>
        </p:nvSpPr>
        <p:spPr/>
        <p:txBody>
          <a:bodyPr/>
          <a:lstStyle/>
          <a:p>
            <a:pPr lvl="0"/>
            <a:fld id="{068D1154-7278-49FE-80B4-5FE9603AE43B}" type="slidenum">
              <a:t>‹Nº›</a:t>
            </a:fld>
            <a:fld id="{32B103FF-C827-4CBB-8BAB-C6AE0E70F758}" type="slidenum">
              <a:t>‹Nº›</a:t>
            </a:fld>
            <a:endParaRPr lang="fr-F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pPr lvl="0"/>
            <a:endParaRPr lang="fr-FR"/>
          </a:p>
        </p:txBody>
      </p:sp>
      <p:sp>
        <p:nvSpPr>
          <p:cNvPr id="6" name="5 Marcador de pie de página"/>
          <p:cNvSpPr>
            <a:spLocks noGrp="1"/>
          </p:cNvSpPr>
          <p:nvPr>
            <p:ph type="ftr" sz="quarter" idx="11"/>
          </p:nvPr>
        </p:nvSpPr>
        <p:spPr/>
        <p:txBody>
          <a:bodyPr/>
          <a:lstStyle/>
          <a:p>
            <a:pPr lvl="0"/>
            <a:endParaRPr lang="fr-FR"/>
          </a:p>
        </p:txBody>
      </p:sp>
      <p:sp>
        <p:nvSpPr>
          <p:cNvPr id="7" name="6 Marcador de número de diapositiva"/>
          <p:cNvSpPr>
            <a:spLocks noGrp="1"/>
          </p:cNvSpPr>
          <p:nvPr>
            <p:ph type="sldNum" sz="quarter" idx="12"/>
          </p:nvPr>
        </p:nvSpPr>
        <p:spPr/>
        <p:txBody>
          <a:bodyPr/>
          <a:lstStyle/>
          <a:p>
            <a:pPr lvl="0"/>
            <a:fld id="{659ACDAF-45B5-425A-91D6-709010F16309}" type="slidenum">
              <a:t>‹Nº›</a:t>
            </a:fld>
            <a:fld id="{130A2238-A57E-44A7-9A33-BF6557164295}" type="slidenum">
              <a:t>‹Nº›</a:t>
            </a:fld>
            <a:endParaRPr lang="fr-F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pPr lvl="0"/>
            <a:endParaRPr lang="fr-FR"/>
          </a:p>
        </p:txBody>
      </p:sp>
      <p:sp>
        <p:nvSpPr>
          <p:cNvPr id="6" name="5 Marcador de pie de página"/>
          <p:cNvSpPr>
            <a:spLocks noGrp="1"/>
          </p:cNvSpPr>
          <p:nvPr>
            <p:ph type="ftr" sz="quarter" idx="11"/>
          </p:nvPr>
        </p:nvSpPr>
        <p:spPr/>
        <p:txBody>
          <a:bodyPr/>
          <a:lstStyle/>
          <a:p>
            <a:pPr lvl="0"/>
            <a:endParaRPr lang="fr-FR"/>
          </a:p>
        </p:txBody>
      </p:sp>
      <p:sp>
        <p:nvSpPr>
          <p:cNvPr id="7" name="6 Marcador de número de diapositiva"/>
          <p:cNvSpPr>
            <a:spLocks noGrp="1"/>
          </p:cNvSpPr>
          <p:nvPr>
            <p:ph type="sldNum" sz="quarter" idx="12"/>
          </p:nvPr>
        </p:nvSpPr>
        <p:spPr/>
        <p:txBody>
          <a:bodyPr/>
          <a:lstStyle/>
          <a:p>
            <a:pPr lvl="0"/>
            <a:fld id="{CE2D9B1F-48C3-4976-BBD4-C6FFA93BCF18}" type="slidenum">
              <a:t>‹Nº›</a:t>
            </a:fld>
            <a:fld id="{1DB98237-24FE-4408-8508-885BC669CF15}" type="slidenum">
              <a:t>‹Nº›</a:t>
            </a:fld>
            <a:endParaRPr lang="fr-F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Espace réservé de la date 1"/>
          <p:cNvSpPr txBox="1">
            <a:spLocks noGrp="1"/>
          </p:cNvSpPr>
          <p:nvPr>
            <p:ph type="dt" sz="half" idx="2"/>
          </p:nvPr>
        </p:nvSpPr>
        <p:spPr>
          <a:xfrm>
            <a:off x="457200" y="6245279"/>
            <a:ext cx="2133360" cy="475920"/>
          </a:xfrm>
          <a:prstGeom prst="rect">
            <a:avLst/>
          </a:prstGeom>
          <a:noFill/>
          <a:ln>
            <a:noFill/>
          </a:ln>
        </p:spPr>
        <p:txBody>
          <a:bodyPr wrap="square" lIns="90000" tIns="45000" rIns="90000" bIns="45000"/>
          <a:lstStyle>
            <a:lvl1pPr marL="0" marR="0" lvl="0" indent="0" algn="l" rtl="0" hangingPunct="1">
              <a:spcBef>
                <a:spcPts val="0"/>
              </a:spcBef>
              <a:spcAft>
                <a:spcPts val="0"/>
              </a:spcAft>
              <a:buNone/>
              <a:tabLst/>
              <a:defRPr lang="fr-FR" sz="1800" kern="1200">
                <a:latin typeface="Times New Roman" pitchFamily="18"/>
                <a:ea typeface="Arial Unicode MS" pitchFamily="2"/>
                <a:cs typeface="Tahoma" pitchFamily="2"/>
              </a:defRPr>
            </a:lvl1pPr>
          </a:lstStyle>
          <a:p>
            <a:pPr lvl="0"/>
            <a:endParaRPr lang="fr-FR"/>
          </a:p>
        </p:txBody>
      </p:sp>
      <p:sp>
        <p:nvSpPr>
          <p:cNvPr id="3" name="Espace réservé du pied de page 2"/>
          <p:cNvSpPr txBox="1">
            <a:spLocks noGrp="1"/>
          </p:cNvSpPr>
          <p:nvPr>
            <p:ph type="ftr" sz="quarter" idx="3"/>
          </p:nvPr>
        </p:nvSpPr>
        <p:spPr>
          <a:xfrm>
            <a:off x="3124079" y="6245279"/>
            <a:ext cx="2895119" cy="475920"/>
          </a:xfrm>
          <a:prstGeom prst="rect">
            <a:avLst/>
          </a:prstGeom>
          <a:noFill/>
          <a:ln>
            <a:noFill/>
          </a:ln>
        </p:spPr>
        <p:txBody>
          <a:bodyPr wrap="square" lIns="90000" tIns="45000" rIns="90000" bIns="45000"/>
          <a:lstStyle>
            <a:lvl1pPr marL="0" marR="0" lvl="0" indent="0" algn="l" rtl="0" hangingPunct="1">
              <a:spcBef>
                <a:spcPts val="0"/>
              </a:spcBef>
              <a:spcAft>
                <a:spcPts val="0"/>
              </a:spcAft>
              <a:buNone/>
              <a:tabLst/>
              <a:defRPr lang="fr-FR" sz="1800" kern="1200">
                <a:latin typeface="Times New Roman" pitchFamily="18"/>
                <a:ea typeface="Arial Unicode MS" pitchFamily="2"/>
                <a:cs typeface="Tahoma" pitchFamily="2"/>
              </a:defRPr>
            </a:lvl1pPr>
          </a:lstStyle>
          <a:p>
            <a:pPr lvl="0"/>
            <a:endParaRPr lang="fr-FR"/>
          </a:p>
        </p:txBody>
      </p:sp>
      <p:sp>
        <p:nvSpPr>
          <p:cNvPr id="4" name="Espace réservé du numéro de diapositive 3"/>
          <p:cNvSpPr txBox="1">
            <a:spLocks noGrp="1"/>
          </p:cNvSpPr>
          <p:nvPr>
            <p:ph type="sldNum" sz="quarter" idx="4"/>
          </p:nvPr>
        </p:nvSpPr>
        <p:spPr>
          <a:xfrm>
            <a:off x="6553079" y="6245279"/>
            <a:ext cx="2133360" cy="475920"/>
          </a:xfrm>
          <a:prstGeom prst="rect">
            <a:avLst/>
          </a:prstGeom>
          <a:noFill/>
          <a:ln>
            <a:noFill/>
          </a:ln>
        </p:spPr>
        <p:txBody>
          <a:bodyPr wrap="square" lIns="90000" tIns="45000" rIns="90000" bIns="45000"/>
          <a:lstStyle>
            <a:lvl1pPr marL="0" marR="0" lvl="0" indent="0" algn="l" rtl="0" hangingPunct="1">
              <a:spcBef>
                <a:spcPts val="0"/>
              </a:spcBef>
              <a:spcAft>
                <a:spcPts val="0"/>
              </a:spcAft>
              <a:buNone/>
              <a:tabLst/>
              <a:defRPr lang="fr-FR" sz="1800" b="0" i="0" u="none" strike="noStrike" kern="1200">
                <a:solidFill>
                  <a:srgbClr val="000000"/>
                </a:solidFill>
                <a:latin typeface="Arial" pitchFamily="18"/>
                <a:ea typeface="Arial Unicode MS" pitchFamily="2"/>
                <a:cs typeface="Tahoma" pitchFamily="2"/>
              </a:defRPr>
            </a:lvl1pPr>
          </a:lstStyle>
          <a:p>
            <a:pPr lvl="0"/>
            <a:fld id="{B30F7147-88C1-43EA-84C3-DE94CB29FC59}" type="slidenum">
              <a:t>‹Nº›</a:t>
            </a:fld>
            <a:fld id="{CB935089-C661-4F3D-8E96-3134A5C81E2E}" type="slidenum">
              <a:t>‹Nº›</a:t>
            </a:fld>
            <a:endParaRPr lang="fr-FR"/>
          </a:p>
        </p:txBody>
      </p:sp>
      <p:sp>
        <p:nvSpPr>
          <p:cNvPr id="5" name="4 Marcador de título"/>
          <p:cNvSpPr txBox="1">
            <a:spLocks noGrp="1"/>
          </p:cNvSpPr>
          <p:nvPr>
            <p:ph type="title"/>
          </p:nvPr>
        </p:nvSpPr>
        <p:spPr>
          <a:xfrm>
            <a:off x="457200" y="273600"/>
            <a:ext cx="8229240" cy="114480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fr-FR"/>
          </a:p>
        </p:txBody>
      </p:sp>
      <p:sp>
        <p:nvSpPr>
          <p:cNvPr id="6" name="5 Marcador de texto"/>
          <p:cNvSpPr txBox="1">
            <a:spLocks noGrp="1"/>
          </p:cNvSpPr>
          <p:nvPr>
            <p:ph type="body" idx="1"/>
          </p:nvPr>
        </p:nvSpPr>
        <p:spPr>
          <a:xfrm>
            <a:off x="457200" y="1604519"/>
            <a:ext cx="8229240" cy="4525920"/>
          </a:xfrm>
          <a:prstGeom prst="rect">
            <a:avLst/>
          </a:prstGeom>
          <a:noFill/>
          <a:ln>
            <a:noFill/>
          </a:ln>
        </p:spPr>
        <p:txBody>
          <a:bodyPr lIns="0" tIns="0" rIns="0" bIns="0"/>
          <a:lstStyle>
            <a:defPPr marL="432000" lvl="0" indent="-324000" algn="l">
              <a:spcBef>
                <a:spcPts val="0"/>
              </a:spcBef>
              <a:spcAft>
                <a:spcPts val="1417"/>
              </a:spcAft>
              <a:buSzPct val="45000"/>
              <a:buFont typeface="StarSymbol"/>
              <a:buNone/>
              <a:defRPr lang="fr-FR" sz="3200" b="0" i="0" u="none" strike="noStrike" kern="1200">
                <a:ln>
                  <a:noFill/>
                </a:ln>
                <a:solidFill>
                  <a:srgbClr val="000000"/>
                </a:solidFill>
                <a:latin typeface="Arial"/>
                <a:ea typeface="MS Gothic" pitchFamily="2"/>
                <a:cs typeface="Tahoma" pitchFamily="2"/>
              </a:defRPr>
            </a:defPPr>
            <a:lvl1pPr marL="432000" lvl="0" indent="-324000" algn="l">
              <a:spcBef>
                <a:spcPts val="0"/>
              </a:spcBef>
              <a:spcAft>
                <a:spcPts val="1417"/>
              </a:spcAft>
              <a:buSzPct val="45000"/>
              <a:buFont typeface="StarSymbol"/>
              <a:buChar char="●"/>
              <a:defRPr lang="fr-FR" sz="3200" b="0" i="0" u="none" strike="noStrike" kern="1200">
                <a:ln>
                  <a:noFill/>
                </a:ln>
                <a:solidFill>
                  <a:srgbClr val="000000"/>
                </a:solidFill>
                <a:latin typeface="Arial"/>
                <a:ea typeface="MS Gothic" pitchFamily="2"/>
                <a:cs typeface="Tahoma" pitchFamily="2"/>
              </a:defRPr>
            </a:lvl1pPr>
            <a:lvl2pPr marL="864000" lvl="1" indent="-324000" algn="l">
              <a:spcBef>
                <a:spcPts val="0"/>
              </a:spcBef>
              <a:spcAft>
                <a:spcPts val="1134"/>
              </a:spcAft>
              <a:buSzPct val="45000"/>
              <a:buFont typeface="StarSymbol"/>
              <a:buChar char="●"/>
              <a:defRPr lang="fr-FR" sz="2400" b="0" i="0" u="none" strike="noStrike" kern="1200">
                <a:ln>
                  <a:noFill/>
                </a:ln>
                <a:solidFill>
                  <a:srgbClr val="000000"/>
                </a:solidFill>
                <a:latin typeface="Arial"/>
                <a:ea typeface="MS Gothic" pitchFamily="2"/>
                <a:cs typeface="Tahoma" pitchFamily="2"/>
              </a:defRPr>
            </a:lvl2pPr>
            <a:lvl3pPr marL="1295999" lvl="2" indent="-288000" algn="l">
              <a:spcBef>
                <a:spcPts val="0"/>
              </a:spcBef>
              <a:spcAft>
                <a:spcPts val="850"/>
              </a:spcAft>
              <a:buSzPct val="75000"/>
              <a:buFont typeface="StarSymbol"/>
              <a:buChar char="–"/>
              <a:defRPr lang="fr-FR" sz="2000" b="0" i="0" u="none" strike="noStrike" kern="1200">
                <a:ln>
                  <a:noFill/>
                </a:ln>
                <a:solidFill>
                  <a:srgbClr val="000000"/>
                </a:solidFill>
                <a:latin typeface="Arial"/>
                <a:ea typeface="MS Gothic" pitchFamily="2"/>
                <a:cs typeface="Tahoma" pitchFamily="2"/>
              </a:defRPr>
            </a:lvl3pPr>
            <a:lvl4pPr marL="1728000" lvl="3" indent="-216000" algn="l">
              <a:spcBef>
                <a:spcPts val="0"/>
              </a:spcBef>
              <a:spcAft>
                <a:spcPts val="567"/>
              </a:spcAft>
              <a:buSzPct val="45000"/>
              <a:buFont typeface="StarSymbol"/>
              <a:buChar char="●"/>
              <a:defRPr lang="fr-FR" sz="2000" b="0" i="0" u="none" strike="noStrike" kern="1200">
                <a:ln>
                  <a:noFill/>
                </a:ln>
                <a:solidFill>
                  <a:srgbClr val="000000"/>
                </a:solidFill>
                <a:latin typeface="Arial"/>
                <a:ea typeface="MS Gothic" pitchFamily="2"/>
                <a:cs typeface="Tahoma" pitchFamily="2"/>
              </a:defRPr>
            </a:lvl4pPr>
            <a:lvl5pPr marL="2160000" lvl="4" indent="-216000" algn="l">
              <a:spcBef>
                <a:spcPts val="0"/>
              </a:spcBef>
              <a:spcAft>
                <a:spcPts val="283"/>
              </a:spcAft>
              <a:buSzPct val="75000"/>
              <a:buFont typeface="StarSymbol"/>
              <a:buChar char="–"/>
              <a:defRPr lang="fr-FR" sz="2000" b="0" i="0" u="none" strike="noStrike" kern="1200">
                <a:ln>
                  <a:noFill/>
                </a:ln>
                <a:solidFill>
                  <a:srgbClr val="000000"/>
                </a:solidFill>
                <a:latin typeface="Arial"/>
                <a:ea typeface="MS Gothic" pitchFamily="2"/>
                <a:cs typeface="Tahoma" pitchFamily="2"/>
              </a:defRPr>
            </a:lvl5pPr>
            <a:lvl6pPr marL="2591999" lvl="5" indent="-216000" algn="l">
              <a:spcBef>
                <a:spcPts val="0"/>
              </a:spcBef>
              <a:spcAft>
                <a:spcPts val="283"/>
              </a:spcAft>
              <a:buSzPct val="45000"/>
              <a:buFont typeface="StarSymbol"/>
              <a:buChar char="●"/>
              <a:defRPr lang="fr-FR" sz="2000" b="0" i="0" u="none" strike="noStrike" kern="1200">
                <a:ln>
                  <a:noFill/>
                </a:ln>
                <a:solidFill>
                  <a:srgbClr val="000000"/>
                </a:solidFill>
                <a:latin typeface="Arial"/>
                <a:ea typeface="MS Gothic" pitchFamily="2"/>
                <a:cs typeface="Tahoma" pitchFamily="2"/>
              </a:defRPr>
            </a:lvl6pPr>
            <a:lvl7pPr marL="3023999" lvl="6" indent="-216000" algn="l">
              <a:spcBef>
                <a:spcPts val="0"/>
              </a:spcBef>
              <a:spcAft>
                <a:spcPts val="283"/>
              </a:spcAft>
              <a:buSzPct val="45000"/>
              <a:buFont typeface="StarSymbol"/>
              <a:buChar char="●"/>
              <a:defRPr lang="fr-FR" sz="2000" b="0" i="0" u="none" strike="noStrike" kern="1200">
                <a:ln>
                  <a:noFill/>
                </a:ln>
                <a:solidFill>
                  <a:srgbClr val="000000"/>
                </a:solidFill>
                <a:latin typeface="Arial"/>
                <a:ea typeface="MS Gothic" pitchFamily="2"/>
                <a:cs typeface="Tahoma" pitchFamily="2"/>
              </a:defRPr>
            </a:lvl7pPr>
            <a:lvl8pPr marL="3456000" lvl="7" indent="-216000" algn="l">
              <a:spcBef>
                <a:spcPts val="0"/>
              </a:spcBef>
              <a:spcAft>
                <a:spcPts val="283"/>
              </a:spcAft>
              <a:buSzPct val="45000"/>
              <a:buFont typeface="StarSymbol"/>
              <a:buChar char="●"/>
              <a:defRPr lang="fr-FR" sz="2000" b="0" i="0" u="none" strike="noStrike" kern="1200">
                <a:ln>
                  <a:noFill/>
                </a:ln>
                <a:solidFill>
                  <a:srgbClr val="000000"/>
                </a:solidFill>
                <a:latin typeface="Arial"/>
                <a:ea typeface="MS Gothic" pitchFamily="2"/>
                <a:cs typeface="Tahoma" pitchFamily="2"/>
              </a:defRPr>
            </a:lvl8pPr>
            <a:lvl9pPr marL="3887999" lvl="8" indent="-216000" algn="l">
              <a:spcBef>
                <a:spcPts val="0"/>
              </a:spcBef>
              <a:spcAft>
                <a:spcPts val="283"/>
              </a:spcAft>
              <a:buSzPct val="45000"/>
              <a:buFont typeface="StarSymbol"/>
              <a:buChar char="●"/>
              <a:defRPr lang="fr-FR" sz="2000" b="0" i="0" u="none" strike="noStrike" kern="1200">
                <a:ln>
                  <a:noFill/>
                </a:ln>
                <a:solidFill>
                  <a:srgbClr val="000000"/>
                </a:solidFill>
                <a:latin typeface="Arial"/>
                <a:ea typeface="MS Gothic" pitchFamily="2"/>
                <a:cs typeface="Tahoma" pitchFamily="2"/>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rtl="0" hangingPunct="0">
        <a:tabLst/>
        <a:defRPr lang="fr-FR" sz="4400" b="0" i="0" u="none" strike="noStrike" kern="1200">
          <a:ln>
            <a:noFill/>
          </a:ln>
          <a:solidFill>
            <a:srgbClr val="000000"/>
          </a:solidFill>
          <a:latin typeface="Arial" pitchFamily="18"/>
          <a:ea typeface="MS Gothic" pitchFamily="2"/>
          <a:cs typeface="Tahoma" pitchFamily="2"/>
        </a:defRPr>
      </a:lvl1pPr>
    </p:titleStyle>
    <p:bodyStyle>
      <a:lvl1pPr algn="l" rtl="0" hangingPunct="0">
        <a:spcBef>
          <a:spcPts val="0"/>
        </a:spcBef>
        <a:spcAft>
          <a:spcPts val="1417"/>
        </a:spcAft>
        <a:tabLst/>
        <a:defRPr lang="fr-FR" sz="3200" b="0" i="0" u="none" strike="noStrike" kern="1200">
          <a:ln>
            <a:noFill/>
          </a:ln>
          <a:solidFill>
            <a:srgbClr val="000000"/>
          </a:solidFill>
          <a:latin typeface="Arial" pitchFamily="18"/>
          <a:ea typeface="MS Gothic" pitchFamily="2"/>
          <a:cs typeface="Tahoma" pitchFamily="2"/>
        </a:defRPr>
      </a:lvl1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pic>
        <p:nvPicPr>
          <p:cNvPr id="2" name="Image 4"/>
          <p:cNvPicPr>
            <a:picLocks noChangeAspect="1"/>
          </p:cNvPicPr>
          <p:nvPr/>
        </p:nvPicPr>
        <p:blipFill>
          <a:blip r:embed="rId3" cstate="email">
            <a:alphaModFix/>
            <a:lum/>
          </a:blip>
          <a:stretch>
            <a:fillRect/>
          </a:stretch>
        </p:blipFill>
        <p:spPr>
          <a:xfrm>
            <a:off x="2010599" y="0"/>
            <a:ext cx="5122079" cy="6857639"/>
          </a:xfrm>
          <a:prstGeom prst="rect">
            <a:avLst/>
          </a:prstGeom>
          <a:noFill/>
          <a:ln>
            <a:noFill/>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pic>
        <p:nvPicPr>
          <p:cNvPr id="2" name="Image 4"/>
          <p:cNvPicPr>
            <a:picLocks noChangeAspect="1"/>
          </p:cNvPicPr>
          <p:nvPr/>
        </p:nvPicPr>
        <p:blipFill>
          <a:blip r:embed="rId3" cstate="email">
            <a:alphaModFix/>
            <a:lum/>
          </a:blip>
          <a:stretch>
            <a:fillRect/>
          </a:stretch>
        </p:blipFill>
        <p:spPr>
          <a:xfrm>
            <a:off x="4071959" y="142920"/>
            <a:ext cx="4589639" cy="6714720"/>
          </a:xfrm>
          <a:prstGeom prst="rect">
            <a:avLst/>
          </a:prstGeom>
          <a:noFill/>
          <a:ln>
            <a:noFill/>
          </a:ln>
        </p:spPr>
      </p:pic>
      <p:sp>
        <p:nvSpPr>
          <p:cNvPr id="3" name="2 CuadroTexto"/>
          <p:cNvSpPr txBox="1"/>
          <p:nvPr/>
        </p:nvSpPr>
        <p:spPr>
          <a:xfrm>
            <a:off x="0" y="1620000"/>
            <a:ext cx="3960000" cy="3166199"/>
          </a:xfrm>
          <a:prstGeom prst="rect">
            <a:avLst/>
          </a:prstGeom>
          <a:noFill/>
          <a:ln>
            <a:noFill/>
          </a:ln>
        </p:spPr>
        <p:txBody>
          <a:bodyPr vert="horz" lIns="90000" tIns="45000" rIns="90000" bIns="450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After the war, it is the indépendance time.</a:t>
            </a:r>
          </a:p>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With the end of Algeria such as french colony , the biggest exodus of rapatriates to Marseille begins.</a:t>
            </a:r>
          </a:p>
          <a:p>
            <a:pPr marL="0" marR="0" lvl="0" indent="0" algn="just" rtl="0" hangingPunct="1">
              <a:lnSpc>
                <a:spcPct val="100000"/>
              </a:lnSpc>
              <a:spcBef>
                <a:spcPts val="0"/>
              </a:spcBef>
              <a:spcAft>
                <a:spcPts val="0"/>
              </a:spcAft>
              <a:buNone/>
              <a:tabLst/>
            </a:pPr>
            <a:endParaRPr lang="fr-FR" sz="1800" b="0" i="0" u="none" strike="noStrike" kern="1200">
              <a:ln>
                <a:noFill/>
              </a:ln>
              <a:solidFill>
                <a:srgbClr val="000000"/>
              </a:solidFill>
              <a:latin typeface="Arial" pitchFamily="18"/>
              <a:ea typeface="MS Gothic" pitchFamily="2"/>
              <a:cs typeface="Tahoma" pitchFamily="2"/>
            </a:endParaRPr>
          </a:p>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So, in 1962, more than one million persons arrive from Algeria and, for the greater part, they  pass by Marseille which is the city in France that fells most directly the collapse of colonial empire.</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pic>
        <p:nvPicPr>
          <p:cNvPr id="2" name="Image 4"/>
          <p:cNvPicPr>
            <a:picLocks noChangeAspect="1"/>
          </p:cNvPicPr>
          <p:nvPr/>
        </p:nvPicPr>
        <p:blipFill>
          <a:blip r:embed="rId3" cstate="email">
            <a:alphaModFix/>
            <a:lum/>
          </a:blip>
          <a:stretch>
            <a:fillRect/>
          </a:stretch>
        </p:blipFill>
        <p:spPr>
          <a:xfrm>
            <a:off x="3429000" y="1000080"/>
            <a:ext cx="5585760" cy="4857839"/>
          </a:xfrm>
          <a:prstGeom prst="rect">
            <a:avLst/>
          </a:prstGeom>
          <a:noFill/>
          <a:ln>
            <a:noFill/>
          </a:ln>
        </p:spPr>
      </p:pic>
      <p:sp>
        <p:nvSpPr>
          <p:cNvPr id="3" name="2 CuadroTexto"/>
          <p:cNvSpPr txBox="1"/>
          <p:nvPr/>
        </p:nvSpPr>
        <p:spPr>
          <a:xfrm>
            <a:off x="180000" y="1800000"/>
            <a:ext cx="3240000" cy="3935159"/>
          </a:xfrm>
          <a:prstGeom prst="rect">
            <a:avLst/>
          </a:prstGeom>
          <a:noFill/>
          <a:ln>
            <a:noFill/>
          </a:ln>
        </p:spPr>
        <p:txBody>
          <a:bodyPr vert="horz" lIns="90000" tIns="45000" rIns="90000" bIns="450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During sixties and seventies, numerous migrant workers from the ancient colonies arrive in France and most of them pass by Marseille. The family politic explain increase of the immigrated population between 1975 and 1982. 		Beside North African people, one other community didn’t stop to become more and more important in Marseille: it is the migration  from Comoros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pic>
        <p:nvPicPr>
          <p:cNvPr id="2" name="Image 2"/>
          <p:cNvPicPr>
            <a:picLocks noChangeAspect="1"/>
          </p:cNvPicPr>
          <p:nvPr/>
        </p:nvPicPr>
        <p:blipFill>
          <a:blip r:embed="rId3" cstate="email">
            <a:alphaModFix/>
            <a:lum/>
          </a:blip>
          <a:stretch>
            <a:fillRect/>
          </a:stretch>
        </p:blipFill>
        <p:spPr>
          <a:xfrm>
            <a:off x="3429000" y="0"/>
            <a:ext cx="5509080" cy="6857639"/>
          </a:xfrm>
          <a:prstGeom prst="rect">
            <a:avLst/>
          </a:prstGeom>
          <a:noFill/>
          <a:ln>
            <a:noFill/>
          </a:ln>
        </p:spPr>
      </p:pic>
      <p:sp>
        <p:nvSpPr>
          <p:cNvPr id="3" name="2 CuadroTexto"/>
          <p:cNvSpPr txBox="1"/>
          <p:nvPr/>
        </p:nvSpPr>
        <p:spPr>
          <a:xfrm>
            <a:off x="180000" y="1146600"/>
            <a:ext cx="3060000" cy="2737079"/>
          </a:xfrm>
          <a:prstGeom prst="rect">
            <a:avLst/>
          </a:prstGeom>
          <a:noFill/>
          <a:ln>
            <a:noFill/>
          </a:ln>
        </p:spPr>
        <p:txBody>
          <a:bodyPr vert="horz" lIns="90000" tIns="45000" rIns="90000" bIns="450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During the 19th century,</a:t>
            </a:r>
          </a:p>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France conquered a very big empire and had numerous colonies in Africa and Asia.</a:t>
            </a:r>
          </a:p>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Marseille is the heart of the French colonial empire because of its position, its harbour capacity and its nearness to North Africa</a:t>
            </a:r>
            <a:r>
              <a:rPr lang="fr-FR" sz="2400" b="0" i="0" u="none" strike="noStrike" kern="1200">
                <a:ln>
                  <a:noFill/>
                </a:ln>
                <a:solidFill>
                  <a:srgbClr val="000000"/>
                </a:solidFill>
                <a:latin typeface="Arial" pitchFamily="18"/>
                <a:ea typeface="MS Gothic" pitchFamily="2"/>
                <a:cs typeface="Tahoma" pitchFamily="2"/>
              </a:rPr>
              <a: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pic>
        <p:nvPicPr>
          <p:cNvPr id="2" name="Image 5"/>
          <p:cNvPicPr>
            <a:picLocks noChangeAspect="1"/>
          </p:cNvPicPr>
          <p:nvPr/>
        </p:nvPicPr>
        <p:blipFill>
          <a:blip r:embed="rId3" cstate="email">
            <a:alphaModFix/>
            <a:lum/>
          </a:blip>
          <a:stretch>
            <a:fillRect/>
          </a:stretch>
        </p:blipFill>
        <p:spPr>
          <a:xfrm>
            <a:off x="4500720" y="285840"/>
            <a:ext cx="4369679" cy="6286319"/>
          </a:xfrm>
          <a:prstGeom prst="rect">
            <a:avLst/>
          </a:prstGeom>
          <a:noFill/>
          <a:ln>
            <a:noFill/>
          </a:ln>
        </p:spPr>
      </p:pic>
      <p:sp>
        <p:nvSpPr>
          <p:cNvPr id="3" name="2 CuadroTexto"/>
          <p:cNvSpPr txBox="1"/>
          <p:nvPr/>
        </p:nvSpPr>
        <p:spPr>
          <a:xfrm>
            <a:off x="180000" y="540000"/>
            <a:ext cx="4140000" cy="4191479"/>
          </a:xfrm>
          <a:prstGeom prst="rect">
            <a:avLst/>
          </a:prstGeom>
          <a:noFill/>
          <a:ln>
            <a:noFill/>
          </a:ln>
        </p:spPr>
        <p:txBody>
          <a:bodyPr vert="horz" lIns="90000" tIns="45000" rIns="90000" bIns="450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At the beginning of the XXth century, its trade represents 25% of the colonial imports and 48% of the colonial exports. North Africa supplies half of the weight of the colonial goods imported in Marseille. Algeria sent some wheat, wine, fruits and whool. In the exports from Marseille to the colonies, the superiority of North Africa  asserts itself even more : products are  materials of construction, some coal …</a:t>
            </a:r>
          </a:p>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The exports represents from Indochina are rice, pepper and tea ; from  Antilles, sugar and rum and from West Africa, groundnuts,cocoa…</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pic>
        <p:nvPicPr>
          <p:cNvPr id="2" name="Image 4"/>
          <p:cNvPicPr>
            <a:picLocks noChangeAspect="1"/>
          </p:cNvPicPr>
          <p:nvPr/>
        </p:nvPicPr>
        <p:blipFill>
          <a:blip r:embed="rId3" cstate="email">
            <a:alphaModFix/>
            <a:lum/>
          </a:blip>
          <a:stretch>
            <a:fillRect/>
          </a:stretch>
        </p:blipFill>
        <p:spPr>
          <a:xfrm>
            <a:off x="4643279" y="1500119"/>
            <a:ext cx="4266720" cy="2966759"/>
          </a:xfrm>
          <a:prstGeom prst="rect">
            <a:avLst/>
          </a:prstGeom>
          <a:noFill/>
          <a:ln>
            <a:noFill/>
          </a:ln>
        </p:spPr>
      </p:pic>
      <p:sp>
        <p:nvSpPr>
          <p:cNvPr id="3" name="2 CuadroTexto"/>
          <p:cNvSpPr txBox="1"/>
          <p:nvPr/>
        </p:nvSpPr>
        <p:spPr>
          <a:xfrm>
            <a:off x="360000" y="1440000"/>
            <a:ext cx="4320000" cy="4191479"/>
          </a:xfrm>
          <a:prstGeom prst="rect">
            <a:avLst/>
          </a:prstGeom>
          <a:noFill/>
          <a:ln>
            <a:noFill/>
          </a:ln>
        </p:spPr>
        <p:txBody>
          <a:bodyPr vert="horz" lIns="90000" tIns="45000" rIns="90000" bIns="450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One product makes the synthesis between the colonial actuality of the beginning of the 20th century and the local economy: it is the soap called « la coquille » (the Shell).</a:t>
            </a:r>
          </a:p>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In 1906, a poster is inspired by the Algesiras conference where the  European divided Morocco : the king of England Edward VII, the Emperor of Germany Guillaume II, Marianne representing France and the King of Spain Alphonse XIII, who wash a black man representing Morocco. The King of Italy, Victor Emmanuel II, presents the soap and the Czar Nicolas II licks the soap of his Child’s hair.</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pic>
        <p:nvPicPr>
          <p:cNvPr id="2" name="Image 4"/>
          <p:cNvPicPr>
            <a:picLocks noChangeAspect="1"/>
          </p:cNvPicPr>
          <p:nvPr/>
        </p:nvPicPr>
        <p:blipFill>
          <a:blip r:embed="rId3" cstate="email">
            <a:alphaModFix/>
            <a:lum/>
          </a:blip>
          <a:stretch>
            <a:fillRect/>
          </a:stretch>
        </p:blipFill>
        <p:spPr>
          <a:xfrm>
            <a:off x="4194720" y="0"/>
            <a:ext cx="4877639" cy="6857639"/>
          </a:xfrm>
          <a:prstGeom prst="rect">
            <a:avLst/>
          </a:prstGeom>
          <a:noFill/>
          <a:ln>
            <a:noFill/>
          </a:ln>
        </p:spPr>
      </p:pic>
      <p:sp>
        <p:nvSpPr>
          <p:cNvPr id="3" name="2 CuadroTexto"/>
          <p:cNvSpPr txBox="1"/>
          <p:nvPr/>
        </p:nvSpPr>
        <p:spPr>
          <a:xfrm>
            <a:off x="0" y="1104839"/>
            <a:ext cx="4140000" cy="3935159"/>
          </a:xfrm>
          <a:prstGeom prst="rect">
            <a:avLst/>
          </a:prstGeom>
          <a:noFill/>
          <a:ln>
            <a:noFill/>
          </a:ln>
        </p:spPr>
        <p:txBody>
          <a:bodyPr vert="horz" lIns="90000" tIns="45000" rIns="90000" bIns="450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In 1906, the organisation of a great colonial exhibition confirms the ambition to be the capital of the french colonial empire. This exhibition took place in the Chanot Park.</a:t>
            </a:r>
          </a:p>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There is a reconstruction of one of the towers of Angkor Vhat temple where, on a majestic staircase, Indochinese dancers appear.</a:t>
            </a:r>
          </a:p>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We can also see a West African village with a mosque, huts and sheds sheltering animals like zebus, cows from Guinea and oxen from Ivory coast.</a:t>
            </a:r>
          </a:p>
          <a:p>
            <a:pPr marL="0" marR="0" lvl="0" indent="0" algn="just" rtl="0" hangingPunct="1">
              <a:lnSpc>
                <a:spcPct val="100000"/>
              </a:lnSpc>
              <a:spcBef>
                <a:spcPts val="0"/>
              </a:spcBef>
              <a:spcAft>
                <a:spcPts val="0"/>
              </a:spcAft>
              <a:buNone/>
              <a:tabLst/>
            </a:pPr>
            <a:endParaRPr lang="fr-FR" sz="1800" b="0" i="0" u="none" strike="noStrike" kern="1200">
              <a:ln>
                <a:noFill/>
              </a:ln>
              <a:solidFill>
                <a:srgbClr val="000000"/>
              </a:solidFill>
              <a:latin typeface="Arial" pitchFamily="18"/>
              <a:ea typeface="MS Gothic" pitchFamily="2"/>
              <a:cs typeface="Tahoma" pitchFamily="2"/>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pic>
        <p:nvPicPr>
          <p:cNvPr id="2" name="Image 1"/>
          <p:cNvPicPr>
            <a:picLocks noChangeAspect="1"/>
          </p:cNvPicPr>
          <p:nvPr/>
        </p:nvPicPr>
        <p:blipFill>
          <a:blip r:embed="rId3" cstate="email">
            <a:alphaModFix/>
            <a:lum/>
          </a:blip>
          <a:stretch>
            <a:fillRect/>
          </a:stretch>
        </p:blipFill>
        <p:spPr>
          <a:xfrm>
            <a:off x="2132999" y="0"/>
            <a:ext cx="4877639" cy="6857639"/>
          </a:xfrm>
          <a:prstGeom prst="rect">
            <a:avLst/>
          </a:prstGeom>
          <a:noFill/>
          <a:ln>
            <a:noFill/>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pic>
        <p:nvPicPr>
          <p:cNvPr id="2" name="Image 4"/>
          <p:cNvPicPr>
            <a:picLocks noChangeAspect="1"/>
          </p:cNvPicPr>
          <p:nvPr/>
        </p:nvPicPr>
        <p:blipFill>
          <a:blip r:embed="rId3" cstate="email">
            <a:alphaModFix/>
            <a:lum/>
          </a:blip>
          <a:stretch>
            <a:fillRect/>
          </a:stretch>
        </p:blipFill>
        <p:spPr>
          <a:xfrm>
            <a:off x="4754519" y="0"/>
            <a:ext cx="4655159" cy="6857639"/>
          </a:xfrm>
          <a:prstGeom prst="rect">
            <a:avLst/>
          </a:prstGeom>
          <a:noFill/>
          <a:ln>
            <a:noFill/>
          </a:ln>
        </p:spPr>
      </p:pic>
      <p:sp>
        <p:nvSpPr>
          <p:cNvPr id="3" name="2 CuadroTexto"/>
          <p:cNvSpPr txBox="1"/>
          <p:nvPr/>
        </p:nvSpPr>
        <p:spPr>
          <a:xfrm>
            <a:off x="540000" y="2340000"/>
            <a:ext cx="4140000" cy="2653560"/>
          </a:xfrm>
          <a:prstGeom prst="rect">
            <a:avLst/>
          </a:prstGeom>
          <a:noFill/>
          <a:ln>
            <a:noFill/>
          </a:ln>
        </p:spPr>
        <p:txBody>
          <a:bodyPr vert="horz" lIns="90000" tIns="45000" rIns="90000" bIns="450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During  the first world war, France</a:t>
            </a:r>
          </a:p>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asked to the inhabitants of the colonies to fight for France.</a:t>
            </a:r>
          </a:p>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A lot of them arrived in Marseille in 1914 and the « Vieille Charité »(Old Charity), an ancient place of confinement for beggars was transformed in barracks for colonial soldiers. They were subject to a health control and to a short military training.</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Text Box 4"/>
          <p:cNvSpPr/>
          <p:nvPr/>
        </p:nvSpPr>
        <p:spPr>
          <a:xfrm>
            <a:off x="179280" y="433079"/>
            <a:ext cx="380519" cy="3672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MS Gothic" pitchFamily="2"/>
              <a:cs typeface="Tahoma" pitchFamily="2"/>
            </a:endParaRPr>
          </a:p>
        </p:txBody>
      </p:sp>
      <p:pic>
        <p:nvPicPr>
          <p:cNvPr id="3" name="Image 5"/>
          <p:cNvPicPr>
            <a:picLocks noChangeAspect="1"/>
          </p:cNvPicPr>
          <p:nvPr/>
        </p:nvPicPr>
        <p:blipFill>
          <a:blip r:embed="rId3" cstate="email">
            <a:alphaModFix/>
            <a:lum/>
          </a:blip>
          <a:stretch>
            <a:fillRect/>
          </a:stretch>
        </p:blipFill>
        <p:spPr>
          <a:xfrm>
            <a:off x="1844279" y="1440000"/>
            <a:ext cx="5535720" cy="4714560"/>
          </a:xfrm>
          <a:prstGeom prst="rect">
            <a:avLst/>
          </a:prstGeom>
          <a:noFill/>
          <a:ln>
            <a:noFill/>
          </a:ln>
        </p:spPr>
      </p:pic>
      <p:sp>
        <p:nvSpPr>
          <p:cNvPr id="4" name="3 CuadroTexto"/>
          <p:cNvSpPr txBox="1"/>
          <p:nvPr/>
        </p:nvSpPr>
        <p:spPr>
          <a:xfrm>
            <a:off x="0" y="360000"/>
            <a:ext cx="9180000" cy="1260000"/>
          </a:xfrm>
          <a:prstGeom prst="rect">
            <a:avLst/>
          </a:prstGeom>
          <a:noFill/>
          <a:ln>
            <a:noFill/>
          </a:ln>
        </p:spPr>
        <p:txBody>
          <a:bodyPr vert="horz" lIns="90000" tIns="45000" rIns="90000" bIns="450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Between the two world wars, numerous inhabitants of the colonies were present in</a:t>
            </a:r>
          </a:p>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Marseille. Often, they were dockers there. Often accomodated pitifully, they undergo the ostracism of their french colleagues and they do the most painful jobs such unloading sulfur,  driedfish and coal.</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pic>
        <p:nvPicPr>
          <p:cNvPr id="2" name="Image 4"/>
          <p:cNvPicPr>
            <a:picLocks noChangeAspect="1"/>
          </p:cNvPicPr>
          <p:nvPr/>
        </p:nvPicPr>
        <p:blipFill>
          <a:blip r:embed="rId3" cstate="email">
            <a:alphaModFix/>
            <a:lum/>
          </a:blip>
          <a:stretch>
            <a:fillRect/>
          </a:stretch>
        </p:blipFill>
        <p:spPr>
          <a:xfrm>
            <a:off x="4280760" y="285840"/>
            <a:ext cx="4577399" cy="6286319"/>
          </a:xfrm>
          <a:prstGeom prst="rect">
            <a:avLst/>
          </a:prstGeom>
          <a:noFill/>
          <a:ln>
            <a:noFill/>
          </a:ln>
        </p:spPr>
      </p:pic>
      <p:sp>
        <p:nvSpPr>
          <p:cNvPr id="3" name="2 CuadroTexto"/>
          <p:cNvSpPr txBox="1"/>
          <p:nvPr/>
        </p:nvSpPr>
        <p:spPr>
          <a:xfrm>
            <a:off x="360000" y="1770119"/>
            <a:ext cx="3780000" cy="2909880"/>
          </a:xfrm>
          <a:prstGeom prst="rect">
            <a:avLst/>
          </a:prstGeom>
          <a:noFill/>
          <a:ln>
            <a:noFill/>
          </a:ln>
        </p:spPr>
        <p:txBody>
          <a:bodyPr vert="horz" lIns="90000" tIns="45000" rIns="90000" bIns="450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During the 2nd world war, France asks the inhabitants of its colonies again to fight with the French against Germany.</a:t>
            </a:r>
          </a:p>
          <a:p>
            <a:pPr marL="0" marR="0" lvl="0" indent="0" algn="just" rtl="0" hangingPunct="1">
              <a:lnSpc>
                <a:spcPct val="100000"/>
              </a:lnSpc>
              <a:spcBef>
                <a:spcPts val="0"/>
              </a:spcBef>
              <a:spcAft>
                <a:spcPts val="0"/>
              </a:spcAft>
              <a:buNone/>
              <a:tabLst/>
            </a:pPr>
            <a:endParaRPr lang="fr-FR" sz="1800" b="0" i="0" u="none" strike="noStrike" kern="1200">
              <a:ln>
                <a:noFill/>
              </a:ln>
              <a:solidFill>
                <a:srgbClr val="000000"/>
              </a:solidFill>
              <a:latin typeface="Arial" pitchFamily="18"/>
              <a:ea typeface="MS Gothic" pitchFamily="2"/>
              <a:cs typeface="Tahoma" pitchFamily="2"/>
            </a:endParaRPr>
          </a:p>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German think Marseille is an impure city with a threatening cosmopolitism.</a:t>
            </a:r>
          </a:p>
          <a:p>
            <a:pPr marL="0" marR="0" lvl="0" indent="0" algn="just" rtl="0" hangingPunct="1">
              <a:lnSpc>
                <a:spcPct val="100000"/>
              </a:lnSpc>
              <a:spcBef>
                <a:spcPts val="0"/>
              </a:spcBef>
              <a:spcAft>
                <a:spcPts val="0"/>
              </a:spcAft>
              <a:buNone/>
              <a:tabLst/>
            </a:pPr>
            <a:endParaRPr lang="fr-FR" sz="1800" b="0" i="0" u="none" strike="noStrike" kern="1200">
              <a:ln>
                <a:noFill/>
              </a:ln>
              <a:solidFill>
                <a:srgbClr val="000000"/>
              </a:solidFill>
              <a:latin typeface="Arial" pitchFamily="18"/>
              <a:ea typeface="MS Gothic" pitchFamily="2"/>
              <a:cs typeface="Tahoma" pitchFamily="2"/>
            </a:endParaRPr>
          </a:p>
          <a:p>
            <a:pPr marL="0" marR="0" lvl="0" indent="0" algn="just" rtl="0" hangingPunct="1">
              <a:lnSpc>
                <a:spcPct val="100000"/>
              </a:lnSpc>
              <a:spcBef>
                <a:spcPts val="0"/>
              </a:spcBef>
              <a:spcAft>
                <a:spcPts val="0"/>
              </a:spcAft>
              <a:buNone/>
              <a:tabLst/>
            </a:pPr>
            <a:r>
              <a:rPr lang="fr-FR" sz="1800" b="0" i="0" u="none" strike="noStrike" kern="1200">
                <a:ln>
                  <a:noFill/>
                </a:ln>
                <a:solidFill>
                  <a:srgbClr val="000000"/>
                </a:solidFill>
                <a:latin typeface="Arial" pitchFamily="18"/>
                <a:ea typeface="MS Gothic" pitchFamily="2"/>
                <a:cs typeface="Tahoma" pitchFamily="2"/>
              </a:rPr>
              <a:t>	In August 1944, African Army releases the south coast of France</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Standar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Presentación en pantalla (4:3)</PresentationFormat>
  <Paragraphs>25</Paragraphs>
  <Slides>11</Slides>
  <Notes>11</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Standard</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RAMON</dc:creator>
  <cp:lastModifiedBy>RAMON</cp:lastModifiedBy>
  <cp:revision>1</cp:revision>
  <dcterms:modified xsi:type="dcterms:W3CDTF">2012-05-06T16:24:27Z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fo 1">
    <vt:lpwstr/>
  </property>
  <property fmtid="{D5CDD505-2E9C-101B-9397-08002B2CF9AE}" pid="3" name="Info 2">
    <vt:lpwstr/>
  </property>
  <property fmtid="{D5CDD505-2E9C-101B-9397-08002B2CF9AE}" pid="4" name="Info 3">
    <vt:lpwstr/>
  </property>
  <property fmtid="{D5CDD505-2E9C-101B-9397-08002B2CF9AE}" pid="5" name="Info 4">
    <vt:lpwstr/>
  </property>
</Properties>
</file>