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8" r:id="rId2"/>
    <p:sldId id="256" r:id="rId3"/>
    <p:sldId id="257" r:id="rId4"/>
    <p:sldId id="274" r:id="rId5"/>
    <p:sldId id="275" r:id="rId6"/>
    <p:sldId id="259" r:id="rId7"/>
    <p:sldId id="260" r:id="rId8"/>
    <p:sldId id="261" r:id="rId9"/>
    <p:sldId id="262" r:id="rId10"/>
    <p:sldId id="264" r:id="rId11"/>
    <p:sldId id="265" r:id="rId12"/>
    <p:sldId id="267" r:id="rId13"/>
    <p:sldId id="268" r:id="rId14"/>
    <p:sldId id="269" r:id="rId15"/>
    <p:sldId id="270" r:id="rId16"/>
    <p:sldId id="271" r:id="rId17"/>
    <p:sldId id="272" r:id="rId18"/>
    <p:sldId id="273" r:id="rId19"/>
    <p:sldId id="277" r:id="rId20"/>
    <p:sldId id="289" r:id="rId21"/>
    <p:sldId id="282" r:id="rId22"/>
    <p:sldId id="290" r:id="rId23"/>
    <p:sldId id="294" r:id="rId24"/>
    <p:sldId id="292" r:id="rId25"/>
    <p:sldId id="285" r:id="rId26"/>
    <p:sldId id="286" r:id="rId27"/>
    <p:sldId id="293" r:id="rId28"/>
    <p:sldId id="283" r:id="rId29"/>
    <p:sldId id="284" r:id="rId30"/>
    <p:sldId id="287" r:id="rId31"/>
    <p:sldId id="288" r:id="rId32"/>
  </p:sldIdLst>
  <p:sldSz cx="9144000" cy="6858000" type="screen4x3"/>
  <p:notesSz cx="6858000" cy="9144000"/>
  <p:custDataLst>
    <p:tags r:id="rId33"/>
  </p:custDataLst>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10" autoAdjust="0"/>
    <p:restoredTop sz="94660"/>
  </p:normalViewPr>
  <p:slideViewPr>
    <p:cSldViewPr showGuides="1">
      <p:cViewPr varScale="1">
        <p:scale>
          <a:sx n="88" d="100"/>
          <a:sy n="88" d="100"/>
        </p:scale>
        <p:origin x="-120" y="-570"/>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_rels/viewProps.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cxnSp>
        <p:nvCxnSpPr>
          <p:cNvPr id="4" name="Connecteur droit 6"/>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Connecteur droit 7"/>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Ellipse 8"/>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ous-titr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28" name="Titr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fr-FR" smtClean="0"/>
              <a:t>Cliquez pour modifier le style du titre</a:t>
            </a:r>
            <a:endParaRPr lang="en-US"/>
          </a:p>
        </p:txBody>
      </p:sp>
      <p:sp>
        <p:nvSpPr>
          <p:cNvPr id="7" name="Espace réservé de la date 14"/>
          <p:cNvSpPr>
            <a:spLocks noGrp="1"/>
          </p:cNvSpPr>
          <p:nvPr>
            <p:ph type="dt" sz="half" idx="10"/>
          </p:nvPr>
        </p:nvSpPr>
        <p:spPr/>
        <p:txBody>
          <a:bodyPr/>
          <a:lstStyle>
            <a:lvl1pPr>
              <a:defRPr/>
            </a:lvl1pPr>
          </a:lstStyle>
          <a:p>
            <a:pPr>
              <a:defRPr/>
            </a:pPr>
            <a:fld id="{447D4617-8EDD-499E-B35B-C45BA2774BFF}" type="datetimeFigureOut">
              <a:rPr lang="fr-FR"/>
              <a:pPr>
                <a:defRPr/>
              </a:pPr>
              <a:t>06/05/2012</a:t>
            </a:fld>
            <a:endParaRPr lang="fr-FR"/>
          </a:p>
        </p:txBody>
      </p:sp>
      <p:sp>
        <p:nvSpPr>
          <p:cNvPr id="8" name="Espace réservé du numéro de diapositive 15"/>
          <p:cNvSpPr>
            <a:spLocks noGrp="1"/>
          </p:cNvSpPr>
          <p:nvPr>
            <p:ph type="sldNum" sz="quarter" idx="11"/>
          </p:nvPr>
        </p:nvSpPr>
        <p:spPr/>
        <p:txBody>
          <a:bodyPr/>
          <a:lstStyle>
            <a:lvl1pPr>
              <a:defRPr/>
            </a:lvl1pPr>
          </a:lstStyle>
          <a:p>
            <a:pPr>
              <a:defRPr/>
            </a:pPr>
            <a:fld id="{1A7CAC99-2B59-422C-93FA-940290260B23}" type="slidenum">
              <a:rPr lang="fr-FR"/>
              <a:pPr>
                <a:defRPr/>
              </a:pPr>
              <a:t>‹Nº›</a:t>
            </a:fld>
            <a:endParaRPr lang="fr-FR"/>
          </a:p>
        </p:txBody>
      </p:sp>
      <p:sp>
        <p:nvSpPr>
          <p:cNvPr id="10" name="Espace réservé du pied de page 16"/>
          <p:cNvSpPr>
            <a:spLocks noGrp="1"/>
          </p:cNvSpPr>
          <p:nvPr>
            <p:ph type="ftr" sz="quarter" idx="12"/>
          </p:nvPr>
        </p:nvSpPr>
        <p:spPr/>
        <p:txBody>
          <a:bodyPr/>
          <a:lstStyle>
            <a:lvl1pPr>
              <a:defRPr/>
            </a:lvl1pPr>
          </a:lstStyle>
          <a:p>
            <a:pPr>
              <a:defRPr/>
            </a:pPr>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Espace réservé du contenu 8"/>
          <p:cNvSpPr>
            <a:spLocks noGrp="1"/>
          </p:cNvSpPr>
          <p:nvPr>
            <p:ph idx="1"/>
          </p:nvPr>
        </p:nvSpPr>
        <p:spPr>
          <a:xfrm>
            <a:off x="457200" y="1524000"/>
            <a:ext cx="8229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7" name="Titre 16"/>
          <p:cNvSpPr>
            <a:spLocks noGrp="1"/>
          </p:cNvSpPr>
          <p:nvPr>
            <p:ph type="title"/>
          </p:nvPr>
        </p:nvSpPr>
        <p:spPr/>
        <p:txBody>
          <a:bodyPr rtlCol="0"/>
          <a:lstStyle/>
          <a:p>
            <a:r>
              <a:rPr lang="fr-FR" smtClean="0"/>
              <a:t>Cliquez pour modifier le style du titre</a:t>
            </a:r>
            <a:endParaRPr lang="en-US"/>
          </a:p>
        </p:txBody>
      </p:sp>
      <p:sp>
        <p:nvSpPr>
          <p:cNvPr id="4" name="Espace réservé de la date 23"/>
          <p:cNvSpPr>
            <a:spLocks noGrp="1"/>
          </p:cNvSpPr>
          <p:nvPr>
            <p:ph type="dt" sz="half" idx="10"/>
          </p:nvPr>
        </p:nvSpPr>
        <p:spPr/>
        <p:txBody>
          <a:bodyPr/>
          <a:lstStyle>
            <a:lvl1pPr>
              <a:defRPr/>
            </a:lvl1pPr>
          </a:lstStyle>
          <a:p>
            <a:pPr>
              <a:defRPr/>
            </a:pPr>
            <a:fld id="{B4F2C665-5702-45EF-8760-54B28116D45A}" type="datetimeFigureOut">
              <a:rPr lang="fr-FR"/>
              <a:pPr>
                <a:defRPr/>
              </a:pPr>
              <a:t>06/05/2012</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54C57C68-25F9-4343-8451-C06280E37127}" type="slidenum">
              <a:rPr lang="fr-FR"/>
              <a:pPr>
                <a:defRPr/>
              </a:pPr>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11" name="Espace réservé du contenu 10"/>
          <p:cNvSpPr>
            <a:spLocks noGrp="1"/>
          </p:cNvSpPr>
          <p:nvPr>
            <p:ph sz="half" idx="1"/>
          </p:nvPr>
        </p:nvSpPr>
        <p:spPr>
          <a:xfrm>
            <a:off x="457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half" idx="2"/>
          </p:nvPr>
        </p:nvSpPr>
        <p:spPr>
          <a:xfrm>
            <a:off x="4648200" y="1524000"/>
            <a:ext cx="4059936"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23"/>
          <p:cNvSpPr>
            <a:spLocks noGrp="1"/>
          </p:cNvSpPr>
          <p:nvPr>
            <p:ph type="dt" sz="half" idx="10"/>
          </p:nvPr>
        </p:nvSpPr>
        <p:spPr/>
        <p:txBody>
          <a:bodyPr/>
          <a:lstStyle>
            <a:lvl1pPr>
              <a:defRPr/>
            </a:lvl1pPr>
          </a:lstStyle>
          <a:p>
            <a:pPr>
              <a:defRPr/>
            </a:pPr>
            <a:fld id="{FEEEB232-1CF1-42FF-AC49-73E11140F1FF}" type="datetimeFigureOut">
              <a:rPr lang="fr-FR"/>
              <a:pPr>
                <a:defRPr/>
              </a:pPr>
              <a:t>06/05/2012</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740FE521-714D-4A69-B47B-7F1DF811E3EE}" type="slidenum">
              <a:rPr lang="fr-FR"/>
              <a:pPr>
                <a:defRPr/>
              </a:pPr>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e la date 23"/>
          <p:cNvSpPr>
            <a:spLocks noGrp="1"/>
          </p:cNvSpPr>
          <p:nvPr>
            <p:ph type="dt" sz="half" idx="10"/>
          </p:nvPr>
        </p:nvSpPr>
        <p:spPr/>
        <p:txBody>
          <a:bodyPr/>
          <a:lstStyle>
            <a:lvl1pPr>
              <a:defRPr/>
            </a:lvl1pPr>
          </a:lstStyle>
          <a:p>
            <a:pPr>
              <a:defRPr/>
            </a:pPr>
            <a:fld id="{654948C3-16FD-47DB-B75F-7C5DD8516343}" type="datetimeFigureOut">
              <a:rPr lang="fr-FR"/>
              <a:pPr>
                <a:defRPr/>
              </a:pPr>
              <a:t>06/05/2012</a:t>
            </a:fld>
            <a:endParaRPr lang="fr-FR"/>
          </a:p>
        </p:txBody>
      </p:sp>
      <p:sp>
        <p:nvSpPr>
          <p:cNvPr id="4" name="Espace réservé du pied de page 9"/>
          <p:cNvSpPr>
            <a:spLocks noGrp="1"/>
          </p:cNvSpPr>
          <p:nvPr>
            <p:ph type="ftr" sz="quarter" idx="11"/>
          </p:nvPr>
        </p:nvSpPr>
        <p:spPr/>
        <p:txBody>
          <a:bodyPr/>
          <a:lstStyle>
            <a:lvl1pPr>
              <a:defRPr/>
            </a:lvl1pPr>
          </a:lstStyle>
          <a:p>
            <a:pPr>
              <a:defRPr/>
            </a:pPr>
            <a:endParaRPr lang="fr-FR"/>
          </a:p>
        </p:txBody>
      </p:sp>
      <p:sp>
        <p:nvSpPr>
          <p:cNvPr id="5" name="Espace réservé du numéro de diapositive 21"/>
          <p:cNvSpPr>
            <a:spLocks noGrp="1"/>
          </p:cNvSpPr>
          <p:nvPr>
            <p:ph type="sldNum" sz="quarter" idx="12"/>
          </p:nvPr>
        </p:nvSpPr>
        <p:spPr/>
        <p:txBody>
          <a:bodyPr/>
          <a:lstStyle>
            <a:lvl1pPr>
              <a:defRPr/>
            </a:lvl1pPr>
          </a:lstStyle>
          <a:p>
            <a:pPr>
              <a:defRPr/>
            </a:pPr>
            <a:fld id="{58EE2736-B250-4718-B0FD-31F2DB534731}" type="slidenum">
              <a:rPr lang="fr-FR"/>
              <a:pPr>
                <a:defRPr/>
              </a:pPr>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23"/>
          <p:cNvSpPr>
            <a:spLocks noGrp="1"/>
          </p:cNvSpPr>
          <p:nvPr>
            <p:ph type="dt" sz="half" idx="10"/>
          </p:nvPr>
        </p:nvSpPr>
        <p:spPr/>
        <p:txBody>
          <a:bodyPr/>
          <a:lstStyle>
            <a:lvl1pPr>
              <a:defRPr/>
            </a:lvl1pPr>
          </a:lstStyle>
          <a:p>
            <a:pPr>
              <a:defRPr/>
            </a:pPr>
            <a:fld id="{214CDAEF-B271-43C5-AFB1-13C7F1716132}" type="datetimeFigureOut">
              <a:rPr lang="fr-FR"/>
              <a:pPr>
                <a:defRPr/>
              </a:pPr>
              <a:t>06/05/2012</a:t>
            </a:fld>
            <a:endParaRPr lang="fr-FR"/>
          </a:p>
        </p:txBody>
      </p:sp>
      <p:sp>
        <p:nvSpPr>
          <p:cNvPr id="3" name="Espace réservé du pied de page 9"/>
          <p:cNvSpPr>
            <a:spLocks noGrp="1"/>
          </p:cNvSpPr>
          <p:nvPr>
            <p:ph type="ftr" sz="quarter" idx="11"/>
          </p:nvPr>
        </p:nvSpPr>
        <p:spPr/>
        <p:txBody>
          <a:bodyPr/>
          <a:lstStyle>
            <a:lvl1pPr>
              <a:defRPr/>
            </a:lvl1pPr>
          </a:lstStyle>
          <a:p>
            <a:pPr>
              <a:defRPr/>
            </a:pPr>
            <a:endParaRPr lang="fr-FR"/>
          </a:p>
        </p:txBody>
      </p:sp>
      <p:sp>
        <p:nvSpPr>
          <p:cNvPr id="4" name="Espace réservé du numéro de diapositive 21"/>
          <p:cNvSpPr>
            <a:spLocks noGrp="1"/>
          </p:cNvSpPr>
          <p:nvPr>
            <p:ph type="sldNum" sz="quarter" idx="12"/>
          </p:nvPr>
        </p:nvSpPr>
        <p:spPr/>
        <p:txBody>
          <a:bodyPr/>
          <a:lstStyle>
            <a:lvl1pPr>
              <a:defRPr/>
            </a:lvl1pPr>
          </a:lstStyle>
          <a:p>
            <a:pPr>
              <a:defRPr/>
            </a:pPr>
            <a:fld id="{0A7AC226-8D1D-40B1-89D4-AC1A53F816E6}" type="slidenum">
              <a:rPr lang="fr-FR"/>
              <a:pPr>
                <a:defRPr/>
              </a:pPr>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9" name="Espace réservé du contenu 28"/>
          <p:cNvSpPr>
            <a:spLocks noGrp="1"/>
          </p:cNvSpPr>
          <p:nvPr>
            <p:ph sz="quarter" idx="1"/>
          </p:nvPr>
        </p:nvSpPr>
        <p:spPr>
          <a:xfrm>
            <a:off x="457200" y="457200"/>
            <a:ext cx="6248400" cy="5715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Espace réservé du texte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31" name="Titr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5" name="Espace réservé de la date 23"/>
          <p:cNvSpPr>
            <a:spLocks noGrp="1"/>
          </p:cNvSpPr>
          <p:nvPr>
            <p:ph type="dt" sz="half" idx="10"/>
          </p:nvPr>
        </p:nvSpPr>
        <p:spPr/>
        <p:txBody>
          <a:bodyPr/>
          <a:lstStyle>
            <a:lvl1pPr>
              <a:defRPr/>
            </a:lvl1pPr>
          </a:lstStyle>
          <a:p>
            <a:pPr>
              <a:defRPr/>
            </a:pPr>
            <a:fld id="{727F5AA6-C466-44E7-A34E-2E3DA74C57BE}" type="datetimeFigureOut">
              <a:rPr lang="fr-FR"/>
              <a:pPr>
                <a:defRPr/>
              </a:pPr>
              <a:t>06/05/2012</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660648A2-027B-4507-945A-33EDBBF33305}" type="slidenum">
              <a:rPr lang="fr-FR"/>
              <a:pPr>
                <a:defRPr/>
              </a:pPr>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fr-FR" smtClean="0"/>
              <a:t>Cliquez pour modifier le style du titre</a:t>
            </a:r>
            <a:endParaRPr lang="en-US"/>
          </a:p>
        </p:txBody>
      </p:sp>
      <p:sp>
        <p:nvSpPr>
          <p:cNvPr id="3" name="Espace réservé pour une imag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fr-FR" noProof="0" smtClean="0"/>
              <a:t>Cliquez sur l'icône pour ajouter une image</a:t>
            </a:r>
            <a:endParaRPr lang="en-US" noProof="0"/>
          </a:p>
        </p:txBody>
      </p:sp>
      <p:sp>
        <p:nvSpPr>
          <p:cNvPr id="4" name="Espace réservé du texte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5" name="Espace réservé de la date 23"/>
          <p:cNvSpPr>
            <a:spLocks noGrp="1"/>
          </p:cNvSpPr>
          <p:nvPr>
            <p:ph type="dt" sz="half" idx="10"/>
          </p:nvPr>
        </p:nvSpPr>
        <p:spPr/>
        <p:txBody>
          <a:bodyPr/>
          <a:lstStyle>
            <a:lvl1pPr>
              <a:defRPr/>
            </a:lvl1pPr>
          </a:lstStyle>
          <a:p>
            <a:pPr>
              <a:defRPr/>
            </a:pPr>
            <a:fld id="{73148ACB-5307-4CFA-B4F4-28E6B9635BBE}" type="datetimeFigureOut">
              <a:rPr lang="fr-FR"/>
              <a:pPr>
                <a:defRPr/>
              </a:pPr>
              <a:t>06/05/2012</a:t>
            </a:fld>
            <a:endParaRPr lang="fr-FR"/>
          </a:p>
        </p:txBody>
      </p:sp>
      <p:sp>
        <p:nvSpPr>
          <p:cNvPr id="6" name="Espace réservé du pied de page 9"/>
          <p:cNvSpPr>
            <a:spLocks noGrp="1"/>
          </p:cNvSpPr>
          <p:nvPr>
            <p:ph type="ftr" sz="quarter" idx="11"/>
          </p:nvPr>
        </p:nvSpPr>
        <p:spPr/>
        <p:txBody>
          <a:bodyPr/>
          <a:lstStyle>
            <a:lvl1pPr>
              <a:defRPr/>
            </a:lvl1pPr>
          </a:lstStyle>
          <a:p>
            <a:pPr>
              <a:defRPr/>
            </a:pPr>
            <a:endParaRPr lang="fr-FR"/>
          </a:p>
        </p:txBody>
      </p:sp>
      <p:sp>
        <p:nvSpPr>
          <p:cNvPr id="7" name="Espace réservé du numéro de diapositive 21"/>
          <p:cNvSpPr>
            <a:spLocks noGrp="1"/>
          </p:cNvSpPr>
          <p:nvPr>
            <p:ph type="sldNum" sz="quarter" idx="12"/>
          </p:nvPr>
        </p:nvSpPr>
        <p:spPr/>
        <p:txBody>
          <a:bodyPr/>
          <a:lstStyle>
            <a:lvl1pPr>
              <a:defRPr/>
            </a:lvl1pPr>
          </a:lstStyle>
          <a:p>
            <a:pPr>
              <a:defRPr/>
            </a:pPr>
            <a:fld id="{52CBB96B-7443-48F4-9BF3-F911DA9532DF}" type="slidenum">
              <a:rPr lang="fr-FR"/>
              <a:pPr>
                <a:defRPr/>
              </a:pPr>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DE175376-79B2-4C11-9BEA-6C06DABF11BC}" type="datetimeFigureOut">
              <a:rPr lang="fr-FR"/>
              <a:pPr>
                <a:defRPr/>
              </a:pPr>
              <a:t>06/05/2012</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C4993BBA-E229-459C-8B38-D8F477410B62}" type="slidenum">
              <a:rPr lang="fr-FR"/>
              <a:pPr>
                <a:defRPr/>
              </a:pPr>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23"/>
          <p:cNvSpPr>
            <a:spLocks noGrp="1"/>
          </p:cNvSpPr>
          <p:nvPr>
            <p:ph type="dt" sz="half" idx="10"/>
          </p:nvPr>
        </p:nvSpPr>
        <p:spPr/>
        <p:txBody>
          <a:bodyPr/>
          <a:lstStyle>
            <a:lvl1pPr>
              <a:defRPr/>
            </a:lvl1pPr>
          </a:lstStyle>
          <a:p>
            <a:pPr>
              <a:defRPr/>
            </a:pPr>
            <a:fld id="{0B30F037-FA41-439C-AE8D-BB0B73197FC8}" type="datetimeFigureOut">
              <a:rPr lang="fr-FR"/>
              <a:pPr>
                <a:defRPr/>
              </a:pPr>
              <a:t>06/05/2012</a:t>
            </a:fld>
            <a:endParaRPr lang="fr-FR"/>
          </a:p>
        </p:txBody>
      </p:sp>
      <p:sp>
        <p:nvSpPr>
          <p:cNvPr id="5" name="Espace réservé du pied de page 9"/>
          <p:cNvSpPr>
            <a:spLocks noGrp="1"/>
          </p:cNvSpPr>
          <p:nvPr>
            <p:ph type="ftr" sz="quarter" idx="11"/>
          </p:nvPr>
        </p:nvSpPr>
        <p:spPr/>
        <p:txBody>
          <a:bodyPr/>
          <a:lstStyle>
            <a:lvl1pPr>
              <a:defRPr/>
            </a:lvl1pPr>
          </a:lstStyle>
          <a:p>
            <a:pPr>
              <a:defRPr/>
            </a:pPr>
            <a:endParaRPr lang="fr-FR"/>
          </a:p>
        </p:txBody>
      </p:sp>
      <p:sp>
        <p:nvSpPr>
          <p:cNvPr id="6" name="Espace réservé du numéro de diapositive 21"/>
          <p:cNvSpPr>
            <a:spLocks noGrp="1"/>
          </p:cNvSpPr>
          <p:nvPr>
            <p:ph type="sldNum" sz="quarter" idx="12"/>
          </p:nvPr>
        </p:nvSpPr>
        <p:spPr/>
        <p:txBody>
          <a:bodyPr/>
          <a:lstStyle>
            <a:lvl1pPr>
              <a:defRPr/>
            </a:lvl1pPr>
          </a:lstStyle>
          <a:p>
            <a:pPr>
              <a:defRPr/>
            </a:pPr>
            <a:fld id="{8256CD69-09A8-4F3C-B492-6393066B4BF8}" type="slidenum">
              <a:rPr lang="fr-FR"/>
              <a:pPr>
                <a:defRPr/>
              </a:pPr>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Espace réservé du texte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24" name="Espace réservé de la date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65940147-B469-4CAF-A2F4-0382065A7C25}" type="datetimeFigureOut">
              <a:rPr lang="fr-FR"/>
              <a:pPr>
                <a:defRPr/>
              </a:pPr>
              <a:t>06/05/2012</a:t>
            </a:fld>
            <a:endParaRPr lang="fr-FR"/>
          </a:p>
        </p:txBody>
      </p:sp>
      <p:sp>
        <p:nvSpPr>
          <p:cNvPr id="10" name="Espace réservé du pied de page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fr-FR"/>
          </a:p>
        </p:txBody>
      </p:sp>
      <p:sp>
        <p:nvSpPr>
          <p:cNvPr id="22" name="Espace réservé du numéro de diapositive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25FC77B3-8CC9-4377-8204-604851EFE479}" type="slidenum">
              <a:rPr lang="fr-FR"/>
              <a:pPr>
                <a:defRPr/>
              </a:pPr>
              <a:t>‹Nº›</a:t>
            </a:fld>
            <a:endParaRPr lang="fr-FR"/>
          </a:p>
        </p:txBody>
      </p:sp>
      <p:sp>
        <p:nvSpPr>
          <p:cNvPr id="5" name="Espace réservé du titre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fr-FR" smtClean="0"/>
              <a:t>Cliquez pour modifier le style du titre</a:t>
            </a:r>
            <a:endParaRPr lang="en-US"/>
          </a:p>
        </p:txBody>
      </p:sp>
    </p:spTree>
  </p:cSld>
  <p:clrMap bg1="dk1" tx1="lt1" bg2="dk2" tx2="lt2" accent1="accent1" accent2="accent2" accent3="accent3" accent4="accent4" accent5="accent5" accent6="accent6" hlink="hlink" folHlink="folHlink"/>
  <p:sldLayoutIdLst>
    <p:sldLayoutId id="2147483791" r:id="rId1"/>
    <p:sldLayoutId id="2147483790" r:id="rId2"/>
    <p:sldLayoutId id="2147483789" r:id="rId3"/>
    <p:sldLayoutId id="2147483788" r:id="rId4"/>
    <p:sldLayoutId id="2147483787" r:id="rId5"/>
    <p:sldLayoutId id="2147483786" r:id="rId6"/>
    <p:sldLayoutId id="2147483785" r:id="rId7"/>
    <p:sldLayoutId id="2147483784" r:id="rId8"/>
    <p:sldLayoutId id="2147483783" r:id="rId9"/>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D:\Cours%20coll&#232;ge\Commenus\hongie\dernier%20Velay%20ultime.mpg"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Image 1" descr="drapeau_francais2.jpg"/>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12291" name="Espace réservé du contenu 2"/>
          <p:cNvSpPr>
            <a:spLocks noGrp="1"/>
          </p:cNvSpPr>
          <p:nvPr>
            <p:ph sz="half" idx="1"/>
          </p:nvPr>
        </p:nvSpPr>
        <p:spPr>
          <a:xfrm>
            <a:off x="457200" y="1524000"/>
            <a:ext cx="4059238" cy="4572000"/>
          </a:xfrm>
        </p:spPr>
        <p:txBody>
          <a:bodyPr/>
          <a:lstStyle/>
          <a:p>
            <a:pPr algn="just" eaLnBrk="1" hangingPunct="1"/>
            <a:r>
              <a:rPr lang="en-US" sz="2800" smtClean="0"/>
              <a:t>In 1789 takes place a big Revolution which achieves the absolute monarchy: the king gets all the powers and  the French must obey without protesting.</a:t>
            </a:r>
            <a:endParaRPr lang="fr-FR" sz="2800" smtClean="0"/>
          </a:p>
          <a:p>
            <a:pPr eaLnBrk="1" hangingPunct="1"/>
            <a:endParaRPr lang="fr-FR" smtClean="0"/>
          </a:p>
        </p:txBody>
      </p:sp>
      <p:pic>
        <p:nvPicPr>
          <p:cNvPr id="12292" name="Picture 5" descr="F:\hongie\prise_de_bastille.jpg"/>
          <p:cNvPicPr>
            <a:picLocks noChangeAspect="1" noChangeArrowheads="1"/>
          </p:cNvPicPr>
          <p:nvPr/>
        </p:nvPicPr>
        <p:blipFill>
          <a:blip r:embed="rId2" cstate="email"/>
          <a:srcRect/>
          <a:stretch>
            <a:fillRect/>
          </a:stretch>
        </p:blipFill>
        <p:spPr bwMode="auto">
          <a:xfrm>
            <a:off x="4572000" y="2060575"/>
            <a:ext cx="4257675" cy="3435350"/>
          </a:xfrm>
          <a:prstGeom prst="rect">
            <a:avLst/>
          </a:prstGeom>
          <a:noFill/>
          <a:ln w="9525">
            <a:noFill/>
            <a:miter lim="800000"/>
            <a:headEnd/>
            <a:tailEnd/>
          </a:ln>
        </p:spPr>
      </p:pic>
      <p:sp>
        <p:nvSpPr>
          <p:cNvPr id="12293" name="ZoneTexte 4"/>
          <p:cNvSpPr txBox="1">
            <a:spLocks noChangeArrowheads="1"/>
          </p:cNvSpPr>
          <p:nvPr/>
        </p:nvSpPr>
        <p:spPr bwMode="auto">
          <a:xfrm>
            <a:off x="5435600" y="5589588"/>
            <a:ext cx="4249738" cy="368300"/>
          </a:xfrm>
          <a:prstGeom prst="rect">
            <a:avLst/>
          </a:prstGeom>
          <a:noFill/>
          <a:ln w="9525">
            <a:noFill/>
            <a:miter lim="800000"/>
            <a:headEnd/>
            <a:tailEnd/>
          </a:ln>
        </p:spPr>
        <p:txBody>
          <a:bodyPr>
            <a:spAutoFit/>
          </a:bodyPr>
          <a:lstStyle/>
          <a:p>
            <a:r>
              <a:rPr lang="fr-FR"/>
              <a:t>La prise de la Bastille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sz="2800"/>
          </a:p>
        </p:txBody>
      </p:sp>
      <p:sp>
        <p:nvSpPr>
          <p:cNvPr id="13315" name="Espace réservé du contenu 2"/>
          <p:cNvSpPr>
            <a:spLocks noGrp="1"/>
          </p:cNvSpPr>
          <p:nvPr>
            <p:ph sz="half" idx="1"/>
          </p:nvPr>
        </p:nvSpPr>
        <p:spPr>
          <a:xfrm>
            <a:off x="468313" y="404813"/>
            <a:ext cx="8291512" cy="1616075"/>
          </a:xfrm>
        </p:spPr>
        <p:txBody>
          <a:bodyPr/>
          <a:lstStyle/>
          <a:p>
            <a:pPr algn="just" eaLnBrk="1" hangingPunct="1"/>
            <a:r>
              <a:rPr lang="en-US" smtClean="0"/>
              <a:t>The revolution gives birth to the writing of a big text: " “Human  and citizen rights declaration " who advances the principles of liberty of thinking and equality of rights.</a:t>
            </a:r>
            <a:endParaRPr lang="fr-FR" smtClean="0"/>
          </a:p>
          <a:p>
            <a:pPr eaLnBrk="1" hangingPunct="1"/>
            <a:endParaRPr lang="fr-FR" smtClean="0"/>
          </a:p>
        </p:txBody>
      </p:sp>
      <p:pic>
        <p:nvPicPr>
          <p:cNvPr id="13316" name="Espace réservé du contenu 4" descr="DDHC.jpg"/>
          <p:cNvPicPr>
            <a:picLocks noGrp="1" noChangeAspect="1"/>
          </p:cNvPicPr>
          <p:nvPr>
            <p:ph sz="half" idx="2"/>
          </p:nvPr>
        </p:nvPicPr>
        <p:blipFill>
          <a:blip r:embed="rId2" cstate="email"/>
          <a:srcRect/>
          <a:stretch>
            <a:fillRect/>
          </a:stretch>
        </p:blipFill>
        <p:spPr>
          <a:xfrm>
            <a:off x="2843213" y="1916113"/>
            <a:ext cx="3405187" cy="4572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14339" name="Espace réservé du contenu 2"/>
          <p:cNvSpPr>
            <a:spLocks noGrp="1"/>
          </p:cNvSpPr>
          <p:nvPr>
            <p:ph sz="half" idx="1"/>
          </p:nvPr>
        </p:nvSpPr>
        <p:spPr>
          <a:xfrm>
            <a:off x="457200" y="1524000"/>
            <a:ext cx="8291513" cy="1689100"/>
          </a:xfrm>
        </p:spPr>
        <p:txBody>
          <a:bodyPr/>
          <a:lstStyle/>
          <a:p>
            <a:pPr algn="just" eaLnBrk="1" hangingPunct="1"/>
            <a:r>
              <a:rPr lang="en-US" smtClean="0"/>
              <a:t>And so a new political system is born:  the Republic.</a:t>
            </a:r>
            <a:endParaRPr lang="fr-FR" smtClean="0"/>
          </a:p>
          <a:p>
            <a:pPr eaLnBrk="1" hangingPunct="1"/>
            <a:endParaRPr lang="fr-FR" smtClean="0"/>
          </a:p>
        </p:txBody>
      </p:sp>
      <p:pic>
        <p:nvPicPr>
          <p:cNvPr id="14340" name="Espace réservé du contenu 4" descr="republiq.jpg"/>
          <p:cNvPicPr>
            <a:picLocks noGrp="1" noChangeAspect="1"/>
          </p:cNvPicPr>
          <p:nvPr>
            <p:ph sz="half" idx="2"/>
          </p:nvPr>
        </p:nvPicPr>
        <p:blipFill>
          <a:blip r:embed="rId2" cstate="email"/>
          <a:srcRect/>
          <a:stretch>
            <a:fillRect/>
          </a:stretch>
        </p:blipFill>
        <p:spPr>
          <a:xfrm>
            <a:off x="2916238" y="2205038"/>
            <a:ext cx="2700337" cy="364331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15363" name="Espace réservé du contenu 2"/>
          <p:cNvSpPr>
            <a:spLocks noGrp="1"/>
          </p:cNvSpPr>
          <p:nvPr>
            <p:ph sz="half" idx="1"/>
          </p:nvPr>
        </p:nvSpPr>
        <p:spPr>
          <a:xfrm>
            <a:off x="457200" y="1524000"/>
            <a:ext cx="4114800" cy="4572000"/>
          </a:xfrm>
        </p:spPr>
        <p:txBody>
          <a:bodyPr/>
          <a:lstStyle/>
          <a:p>
            <a:pPr algn="just" eaLnBrk="1" hangingPunct="1"/>
            <a:r>
              <a:rPr lang="en-US" smtClean="0"/>
              <a:t>The unhabitants of Marseille became famous during this event when they defended Paris  attacked  by Austrians.  During their trip to Paris, they were singing " the Rhin’s war army song " renamed afterwards </a:t>
            </a:r>
          </a:p>
          <a:p>
            <a:pPr algn="just" eaLnBrk="1" hangingPunct="1">
              <a:buFont typeface="Wingdings 2" pitchFamily="18" charset="2"/>
              <a:buNone/>
            </a:pPr>
            <a:r>
              <a:rPr lang="en-US" smtClean="0"/>
              <a:t>   "La Marseillaise".</a:t>
            </a:r>
            <a:endParaRPr lang="fr-FR" smtClean="0"/>
          </a:p>
          <a:p>
            <a:pPr eaLnBrk="1" hangingPunct="1"/>
            <a:endParaRPr lang="fr-FR" smtClean="0"/>
          </a:p>
        </p:txBody>
      </p:sp>
      <p:pic>
        <p:nvPicPr>
          <p:cNvPr id="15364" name="Espace réservé du contenu 4" descr="marchedesmarseil.gif"/>
          <p:cNvPicPr>
            <a:picLocks noGrp="1" noChangeAspect="1"/>
          </p:cNvPicPr>
          <p:nvPr>
            <p:ph sz="half" idx="2"/>
          </p:nvPr>
        </p:nvPicPr>
        <p:blipFill>
          <a:blip r:embed="rId2" cstate="email"/>
          <a:srcRect/>
          <a:stretch>
            <a:fillRect/>
          </a:stretch>
        </p:blipFill>
        <p:spPr>
          <a:xfrm>
            <a:off x="4662488" y="2228850"/>
            <a:ext cx="4029075" cy="31623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dirty="0"/>
          </a:p>
        </p:txBody>
      </p:sp>
      <p:pic>
        <p:nvPicPr>
          <p:cNvPr id="5" name="Espace réservé pour une image  4" descr="Napoléon 1811.jpg"/>
          <p:cNvPicPr>
            <a:picLocks noGrp="1" noChangeAspect="1"/>
          </p:cNvPicPr>
          <p:nvPr>
            <p:ph type="pic" idx="1"/>
          </p:nvPr>
        </p:nvPicPr>
        <p:blipFill>
          <a:blip r:embed="rId2" cstate="email"/>
          <a:srcRect/>
          <a:stretch>
            <a:fillRect/>
          </a:stretch>
        </p:blipFill>
        <p:spPr>
          <a:xfrm>
            <a:off x="323528" y="836712"/>
            <a:ext cx="5809874" cy="5368671"/>
          </a:xfrm>
        </p:spPr>
      </p:pic>
      <p:sp>
        <p:nvSpPr>
          <p:cNvPr id="18436" name="Espace réservé du texte 3"/>
          <p:cNvSpPr>
            <a:spLocks noGrp="1"/>
          </p:cNvSpPr>
          <p:nvPr>
            <p:ph type="body" sz="half" idx="2"/>
          </p:nvPr>
        </p:nvSpPr>
        <p:spPr>
          <a:xfrm>
            <a:off x="6227763" y="404813"/>
            <a:ext cx="2592387" cy="5111750"/>
          </a:xfrm>
        </p:spPr>
        <p:txBody>
          <a:bodyPr/>
          <a:lstStyle/>
          <a:p>
            <a:pPr algn="just" eaLnBrk="1" hangingPunct="1">
              <a:defRPr/>
            </a:pPr>
            <a:r>
              <a:rPr lang="en-US" sz="2400" dirty="0" smtClean="0">
                <a:latin typeface="+mj-lt"/>
              </a:rPr>
              <a:t>In 1799, Napoleon Bonaparte took the power and during the first empire          (1804-1815) he extends  revolutionary experiences to  the all Europe with the introduction of “the civil code”</a:t>
            </a:r>
            <a:endParaRPr lang="fr-FR" sz="2400" dirty="0" smtClean="0">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pic>
        <p:nvPicPr>
          <p:cNvPr id="5" name="Espace réservé pour une image  4" descr="Goya.jpg"/>
          <p:cNvPicPr>
            <a:picLocks noGrp="1" noChangeAspect="1"/>
          </p:cNvPicPr>
          <p:nvPr>
            <p:ph type="pic" idx="1"/>
          </p:nvPr>
        </p:nvPicPr>
        <p:blipFill>
          <a:blip r:embed="rId2" cstate="email"/>
          <a:srcRect/>
          <a:stretch>
            <a:fillRect/>
          </a:stretch>
        </p:blipFill>
        <p:spPr/>
      </p:pic>
      <p:sp>
        <p:nvSpPr>
          <p:cNvPr id="17412" name="Espace réservé du texte 3"/>
          <p:cNvSpPr>
            <a:spLocks noGrp="1"/>
          </p:cNvSpPr>
          <p:nvPr>
            <p:ph type="body" sz="half" idx="2"/>
          </p:nvPr>
        </p:nvSpPr>
        <p:spPr/>
        <p:txBody>
          <a:bodyPr/>
          <a:lstStyle/>
          <a:p>
            <a:pPr eaLnBrk="1" hangingPunct="1"/>
            <a:endParaRPr lang="es-ES" sz="1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18435" name="Espace réservé du contenu 2"/>
          <p:cNvSpPr>
            <a:spLocks noGrp="1"/>
          </p:cNvSpPr>
          <p:nvPr>
            <p:ph sz="half" idx="1"/>
          </p:nvPr>
        </p:nvSpPr>
        <p:spPr>
          <a:xfrm>
            <a:off x="3779838" y="476250"/>
            <a:ext cx="4906962" cy="1978025"/>
          </a:xfrm>
        </p:spPr>
        <p:txBody>
          <a:bodyPr/>
          <a:lstStyle/>
          <a:p>
            <a:pPr algn="just" eaLnBrk="1" hangingPunct="1"/>
            <a:r>
              <a:rPr lang="en-US" smtClean="0"/>
              <a:t>An important moment of the France history in the XIXth century is the construction of the immense French empire in Africa and in Asia.</a:t>
            </a:r>
            <a:endParaRPr lang="fr-FR" smtClean="0"/>
          </a:p>
          <a:p>
            <a:pPr algn="just" eaLnBrk="1" hangingPunct="1"/>
            <a:r>
              <a:rPr lang="en-US" smtClean="0"/>
              <a:t>Marseille plays a big part as “Orient’s gate”.</a:t>
            </a:r>
            <a:endParaRPr lang="fr-FR" smtClean="0"/>
          </a:p>
          <a:p>
            <a:pPr eaLnBrk="1" hangingPunct="1"/>
            <a:endParaRPr lang="fr-FR" smtClean="0"/>
          </a:p>
        </p:txBody>
      </p:sp>
      <p:pic>
        <p:nvPicPr>
          <p:cNvPr id="18436" name="Espace réservé du contenu 4" descr="250px-Escalier_de_la_gare_Saint_Charles_Marseille,_Carli.jpg"/>
          <p:cNvPicPr>
            <a:picLocks noGrp="1" noChangeAspect="1"/>
          </p:cNvPicPr>
          <p:nvPr>
            <p:ph sz="half" idx="2"/>
          </p:nvPr>
        </p:nvPicPr>
        <p:blipFill>
          <a:blip r:embed="rId2" cstate="email"/>
          <a:srcRect/>
          <a:stretch>
            <a:fillRect/>
          </a:stretch>
        </p:blipFill>
        <p:spPr>
          <a:xfrm>
            <a:off x="395288" y="333375"/>
            <a:ext cx="3048000" cy="4572000"/>
          </a:xfrm>
        </p:spPr>
      </p:pic>
      <p:pic>
        <p:nvPicPr>
          <p:cNvPr id="18437" name="Image 5" descr="lion1.jpg"/>
          <p:cNvPicPr>
            <a:picLocks noChangeAspect="1"/>
          </p:cNvPicPr>
          <p:nvPr/>
        </p:nvPicPr>
        <p:blipFill>
          <a:blip r:embed="rId3" cstate="email"/>
          <a:srcRect/>
          <a:stretch>
            <a:fillRect/>
          </a:stretch>
        </p:blipFill>
        <p:spPr bwMode="auto">
          <a:xfrm>
            <a:off x="5580063" y="3789363"/>
            <a:ext cx="2455862" cy="2622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19459" name="Espace réservé du contenu 2"/>
          <p:cNvSpPr>
            <a:spLocks noGrp="1"/>
          </p:cNvSpPr>
          <p:nvPr>
            <p:ph sz="half" idx="1"/>
          </p:nvPr>
        </p:nvSpPr>
        <p:spPr>
          <a:xfrm>
            <a:off x="457200" y="1524000"/>
            <a:ext cx="8435975" cy="4572000"/>
          </a:xfrm>
        </p:spPr>
        <p:txBody>
          <a:bodyPr/>
          <a:lstStyle/>
          <a:p>
            <a:pPr algn="just" eaLnBrk="1" hangingPunct="1"/>
            <a:r>
              <a:rPr lang="en-US" smtClean="0"/>
              <a:t>At the beginning of the XXth century, in 1905 was voted a law establishing the principle of secularism which is a French specificity in Europe and which consists to separate politics and religion. </a:t>
            </a:r>
            <a:endParaRPr lang="fr-FR" smtClean="0"/>
          </a:p>
          <a:p>
            <a:pPr eaLnBrk="1" hangingPunct="1"/>
            <a:endParaRPr lang="fr-FR" smtClean="0"/>
          </a:p>
        </p:txBody>
      </p:sp>
      <p:pic>
        <p:nvPicPr>
          <p:cNvPr id="19460" name="Espace réservé du contenu 4" descr="separationapmcj.jpg"/>
          <p:cNvPicPr>
            <a:picLocks noGrp="1" noChangeAspect="1"/>
          </p:cNvPicPr>
          <p:nvPr>
            <p:ph sz="half" idx="2"/>
          </p:nvPr>
        </p:nvPicPr>
        <p:blipFill>
          <a:blip r:embed="rId2" cstate="email"/>
          <a:srcRect/>
          <a:stretch>
            <a:fillRect/>
          </a:stretch>
        </p:blipFill>
        <p:spPr>
          <a:xfrm>
            <a:off x="4859338" y="3789363"/>
            <a:ext cx="3862387" cy="2447925"/>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20483" name="Espace réservé du contenu 2"/>
          <p:cNvSpPr>
            <a:spLocks noGrp="1"/>
          </p:cNvSpPr>
          <p:nvPr>
            <p:ph sz="half" idx="1"/>
          </p:nvPr>
        </p:nvSpPr>
        <p:spPr>
          <a:xfrm>
            <a:off x="468313" y="476250"/>
            <a:ext cx="8294687" cy="4572000"/>
          </a:xfrm>
        </p:spPr>
        <p:txBody>
          <a:bodyPr/>
          <a:lstStyle/>
          <a:p>
            <a:pPr algn="just" eaLnBrk="1" hangingPunct="1"/>
            <a:r>
              <a:rPr lang="en-US" smtClean="0"/>
              <a:t>In the XXth century, France was touched by 2 world wars like other countries of Europe.</a:t>
            </a:r>
            <a:endParaRPr lang="fr-FR" smtClean="0"/>
          </a:p>
          <a:p>
            <a:pPr algn="just" eaLnBrk="1" hangingPunct="1"/>
            <a:r>
              <a:rPr lang="en-US" smtClean="0"/>
              <a:t>During summer 1944 as the rest of the territory, the Provence was free from the “Nazi occupation”</a:t>
            </a:r>
            <a:endParaRPr lang="fr-FR" smtClean="0"/>
          </a:p>
          <a:p>
            <a:pPr algn="just" eaLnBrk="1" hangingPunct="1"/>
            <a:r>
              <a:rPr lang="fr-FR" smtClean="0"/>
              <a:t>On « Notre Dame basilic », still remains the impacts of figths.</a:t>
            </a:r>
          </a:p>
        </p:txBody>
      </p:sp>
      <p:pic>
        <p:nvPicPr>
          <p:cNvPr id="20484" name="Espace réservé du contenu 4" descr="Impact_obus_Notre_Dame_de_la_Gardeact_s.jpg"/>
          <p:cNvPicPr>
            <a:picLocks noGrp="1" noChangeAspect="1"/>
          </p:cNvPicPr>
          <p:nvPr>
            <p:ph sz="half" idx="2"/>
          </p:nvPr>
        </p:nvPicPr>
        <p:blipFill>
          <a:blip r:embed="rId2" cstate="email"/>
          <a:srcRect/>
          <a:stretch>
            <a:fillRect/>
          </a:stretch>
        </p:blipFill>
        <p:spPr>
          <a:xfrm>
            <a:off x="2339975" y="3068638"/>
            <a:ext cx="4725988" cy="3151187"/>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21507" name="Espace réservé du contenu 2"/>
          <p:cNvSpPr>
            <a:spLocks noGrp="1"/>
          </p:cNvSpPr>
          <p:nvPr>
            <p:ph sz="half" idx="1"/>
          </p:nvPr>
        </p:nvSpPr>
        <p:spPr>
          <a:xfrm>
            <a:off x="457200" y="1524000"/>
            <a:ext cx="7570788" cy="4572000"/>
          </a:xfrm>
        </p:spPr>
        <p:txBody>
          <a:bodyPr/>
          <a:lstStyle/>
          <a:p>
            <a:pPr algn="just" eaLnBrk="1" hangingPunct="1"/>
            <a:r>
              <a:rPr lang="en-US" smtClean="0"/>
              <a:t>In 1957, France, with Germany, both generated the European rebirth. All countries of this union can cooperate and have commons projects!!!</a:t>
            </a:r>
            <a:endParaRPr lang="fr-FR" smtClean="0"/>
          </a:p>
          <a:p>
            <a:pPr eaLnBrk="1" hangingPunct="1"/>
            <a:endParaRPr lang="fr-FR" smtClean="0"/>
          </a:p>
        </p:txBody>
      </p:sp>
      <p:pic>
        <p:nvPicPr>
          <p:cNvPr id="21508" name="Espace réservé du contenu 4" descr="union-europeenne.jpg"/>
          <p:cNvPicPr>
            <a:picLocks noGrp="1" noChangeAspect="1"/>
          </p:cNvPicPr>
          <p:nvPr>
            <p:ph sz="half" idx="2"/>
          </p:nvPr>
        </p:nvPicPr>
        <p:blipFill>
          <a:blip r:embed="rId2" cstate="email"/>
          <a:srcRect/>
          <a:stretch>
            <a:fillRect/>
          </a:stretch>
        </p:blipFill>
        <p:spPr>
          <a:xfrm>
            <a:off x="4427538" y="3357563"/>
            <a:ext cx="4059237" cy="2616200"/>
          </a:xfrm>
        </p:spPr>
      </p:pic>
      <p:pic>
        <p:nvPicPr>
          <p:cNvPr id="21509" name="Image 5" descr="europe-anim.gif"/>
          <p:cNvPicPr>
            <a:picLocks noChangeAspect="1"/>
          </p:cNvPicPr>
          <p:nvPr/>
        </p:nvPicPr>
        <p:blipFill>
          <a:blip r:embed="rId3" cstate="email"/>
          <a:srcRect/>
          <a:stretch>
            <a:fillRect/>
          </a:stretch>
        </p:blipFill>
        <p:spPr bwMode="auto">
          <a:xfrm>
            <a:off x="762000" y="3657600"/>
            <a:ext cx="1619250" cy="1619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457200" y="3700463"/>
            <a:ext cx="8305800" cy="1143000"/>
          </a:xfrm>
        </p:spPr>
        <p:txBody>
          <a:bodyPr/>
          <a:lstStyle/>
          <a:p>
            <a:pPr eaLnBrk="1" fontAlgn="auto" hangingPunct="1">
              <a:spcAft>
                <a:spcPts val="0"/>
              </a:spcAft>
              <a:buFont typeface="Wingdings 2"/>
              <a:buNone/>
              <a:defRPr/>
            </a:pPr>
            <a:endParaRPr lang="fr-FR" dirty="0"/>
          </a:p>
        </p:txBody>
      </p:sp>
      <p:sp>
        <p:nvSpPr>
          <p:cNvPr id="2" name="Titre 1"/>
          <p:cNvSpPr>
            <a:spLocks noGrp="1"/>
          </p:cNvSpPr>
          <p:nvPr>
            <p:ph type="ctrTitle"/>
          </p:nvPr>
        </p:nvSpPr>
        <p:spPr>
          <a:xfrm>
            <a:off x="467544" y="1628800"/>
            <a:ext cx="8305800" cy="2629272"/>
          </a:xfrm>
        </p:spPr>
        <p:txBody>
          <a:bodyPr/>
          <a:lstStyle/>
          <a:p>
            <a:pPr eaLnBrk="1" fontAlgn="auto" hangingPunct="1">
              <a:spcAft>
                <a:spcPts val="0"/>
              </a:spcAft>
              <a:defRPr/>
            </a:pPr>
            <a:r>
              <a:rPr lang="fr-FR" b="1" smtClean="0"/>
              <a:t/>
            </a:r>
            <a:br>
              <a:rPr lang="fr-FR" b="1" smtClean="0"/>
            </a:br>
            <a:r>
              <a:rPr lang="fr-FR" b="1" smtClean="0"/>
              <a:t/>
            </a:r>
            <a:br>
              <a:rPr lang="fr-FR" b="1" smtClean="0"/>
            </a:br>
            <a:r>
              <a:rPr lang="fr-FR" sz="6000" b="1" smtClean="0"/>
              <a:t>Marseille, La Provence et la France.</a:t>
            </a:r>
            <a:r>
              <a:rPr lang="fr-FR" sz="6000" smtClean="0"/>
              <a:t/>
            </a:r>
            <a:br>
              <a:rPr lang="fr-FR" sz="6000" smtClean="0"/>
            </a:br>
            <a:endParaRPr lang="fr-FR" sz="6000"/>
          </a:p>
        </p:txBody>
      </p:sp>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p:cNvSpPr>
          <p:nvPr>
            <p:ph type="title"/>
          </p:nvPr>
        </p:nvSpPr>
        <p:spPr bwMode="auto">
          <a:xfrm>
            <a:off x="1828800" y="2286000"/>
            <a:ext cx="8229600" cy="1219200"/>
          </a:xfrm>
          <a:ln w="9525"/>
        </p:spPr>
        <p:txBody>
          <a:bodyPr wrap="square" lIns="91440" tIns="45720" rIns="91440" bIns="45720" numCol="1" compatLnSpc="1">
            <a:prstTxWarp prst="textNoShape">
              <a:avLst/>
            </a:prstTxWarp>
          </a:bodyPr>
          <a:lstStyle/>
          <a:p>
            <a:pPr>
              <a:defRPr/>
            </a:pPr>
            <a:r>
              <a:rPr lang="fr-FR" smtClean="0">
                <a:ln>
                  <a:noFill/>
                </a:ln>
                <a:effectLst/>
              </a:rPr>
              <a:t>Habits in Provence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lgn="ctr">
              <a:defRPr/>
            </a:pPr>
            <a:r>
              <a:rPr lang="fr-FR" smtClean="0">
                <a:ln>
                  <a:noFill/>
                </a:ln>
                <a:effectLst/>
              </a:rPr>
              <a:t>Les chansons françaises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pPr>
              <a:defRPr/>
            </a:pPr>
            <a:endParaRPr lang="fr-FR"/>
          </a:p>
        </p:txBody>
      </p:sp>
      <p:pic>
        <p:nvPicPr>
          <p:cNvPr id="4" name="dernier Velay ultime.mpg">
            <a:hlinkClick r:id="" action="ppaction://media"/>
          </p:cNvPr>
          <p:cNvPicPr>
            <a:picLocks noGrp="1" noRot="1" noChangeAspect="1"/>
          </p:cNvPicPr>
          <p:nvPr>
            <p:ph idx="1"/>
            <a:videoFile r:link="rId1"/>
          </p:nvPr>
        </p:nvPicPr>
        <p:blipFill>
          <a:blip r:embed="rId3" cstate="email"/>
          <a:srcRect/>
          <a:stretch>
            <a:fillRect/>
          </a:stretch>
        </p:blipFill>
        <p:spPr>
          <a:xfrm>
            <a:off x="1403350" y="836613"/>
            <a:ext cx="6858000" cy="54864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192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u contenu 1"/>
          <p:cNvSpPr>
            <a:spLocks noGrp="1"/>
          </p:cNvSpPr>
          <p:nvPr>
            <p:ph idx="1"/>
          </p:nvPr>
        </p:nvSpPr>
        <p:spPr>
          <a:xfrm>
            <a:off x="457200" y="1524000"/>
            <a:ext cx="8229600" cy="2481263"/>
          </a:xfrm>
        </p:spPr>
        <p:txBody>
          <a:bodyPr/>
          <a:lstStyle/>
          <a:p>
            <a:r>
              <a:rPr lang="en-US" sz="2800" smtClean="0"/>
              <a:t>Provençal gastronomy is a delicious mixt of fruits and vegetables such as  tomato or " toffee apple “, zucchini, eggplant, pepper, olive (or olive oil) and all of this, perfumed with the famous mixed“Herbes de Provence”.</a:t>
            </a:r>
            <a:endParaRPr lang="fr-FR" smtClean="0"/>
          </a:p>
        </p:txBody>
      </p:sp>
      <p:sp>
        <p:nvSpPr>
          <p:cNvPr id="3" name="Titre 2"/>
          <p:cNvSpPr>
            <a:spLocks noGrp="1"/>
          </p:cNvSpPr>
          <p:nvPr>
            <p:ph type="title"/>
          </p:nvPr>
        </p:nvSpPr>
        <p:spPr/>
        <p:txBody>
          <a:bodyPr/>
          <a:lstStyle/>
          <a:p>
            <a:pPr>
              <a:defRPr/>
            </a:pPr>
            <a:endParaRPr lang="fr-FR"/>
          </a:p>
        </p:txBody>
      </p:sp>
      <p:pic>
        <p:nvPicPr>
          <p:cNvPr id="25604" name="Picture 5" descr="F:\hongie\romarin-pointe-raz.jpg"/>
          <p:cNvPicPr>
            <a:picLocks noChangeAspect="1" noChangeArrowheads="1"/>
          </p:cNvPicPr>
          <p:nvPr/>
        </p:nvPicPr>
        <p:blipFill>
          <a:blip r:embed="rId2" cstate="email"/>
          <a:srcRect/>
          <a:stretch>
            <a:fillRect/>
          </a:stretch>
        </p:blipFill>
        <p:spPr bwMode="auto">
          <a:xfrm>
            <a:off x="4572000" y="3789363"/>
            <a:ext cx="2468563" cy="2468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r>
              <a:rPr sz="2400" smtClean="0">
                <a:ln>
                  <a:noFill/>
                </a:ln>
                <a:solidFill>
                  <a:schemeClr val="tx1"/>
                </a:solidFill>
                <a:effectLst/>
                <a:latin typeface="Verdana" pitchFamily="34" charset="0"/>
                <a:cs typeface="Times New Roman" charset="0"/>
              </a:rPr>
              <a:t>Certain dishes are typical of our region</a:t>
            </a:r>
            <a:r>
              <a:rPr lang="fr-FR" smtClean="0">
                <a:ln>
                  <a:noFill/>
                </a:ln>
                <a:effectLst/>
              </a:rPr>
              <a:t> </a:t>
            </a:r>
          </a:p>
        </p:txBody>
      </p:sp>
      <p:sp>
        <p:nvSpPr>
          <p:cNvPr id="26627" name="Rectangle 3"/>
          <p:cNvSpPr>
            <a:spLocks noGrp="1"/>
          </p:cNvSpPr>
          <p:nvPr>
            <p:ph type="body" idx="1"/>
          </p:nvPr>
        </p:nvSpPr>
        <p:spPr>
          <a:xfrm>
            <a:off x="457200" y="1447800"/>
            <a:ext cx="8229600" cy="4678363"/>
          </a:xfrm>
        </p:spPr>
        <p:txBody>
          <a:bodyPr/>
          <a:lstStyle/>
          <a:p>
            <a:pPr algn="just"/>
            <a:r>
              <a:rPr lang="en-US" smtClean="0">
                <a:latin typeface="Verdana" pitchFamily="34" charset="0"/>
                <a:cs typeface="Times New Roman" pitchFamily="18" charset="0"/>
              </a:rPr>
              <a:t>Bouillabaisse is a greek antic meal. At the begining, a simple fish stew called Kakavia, cooking with unsolde fishes bring by fishermen.Bouillabaisse appears as well in Roman mythologie, as a soup prepared by Venus to send to sleep his husband Vulcain, in order to go out with Mars.</a:t>
            </a:r>
            <a:r>
              <a:rPr lang="en-US" smtClean="0">
                <a:solidFill>
                  <a:srgbClr val="7F0000"/>
                </a:solidFill>
                <a:latin typeface="Verdana" pitchFamily="34" charset="0"/>
                <a:cs typeface="Times New Roman" pitchFamily="18" charset="0"/>
              </a:rPr>
              <a:t> </a:t>
            </a:r>
          </a:p>
          <a:p>
            <a:pPr>
              <a:buFont typeface="Wingdings 2" pitchFamily="18" charset="2"/>
              <a:buNone/>
            </a:pPr>
            <a:endParaRPr lang="fr-FR" smtClean="0">
              <a:solidFill>
                <a:srgbClr val="7F0000"/>
              </a:solidFill>
              <a:latin typeface="Verdana" pitchFamily="34" charset="0"/>
              <a:cs typeface="Times New Roman" pitchFamily="18" charset="0"/>
            </a:endParaRPr>
          </a:p>
        </p:txBody>
      </p:sp>
      <p:pic>
        <p:nvPicPr>
          <p:cNvPr id="26628" name="Picture 4" descr="F:\hongie\bouillabaisse.jpg"/>
          <p:cNvPicPr>
            <a:picLocks noChangeAspect="1" noChangeArrowheads="1"/>
          </p:cNvPicPr>
          <p:nvPr/>
        </p:nvPicPr>
        <p:blipFill>
          <a:blip r:embed="rId2" cstate="email"/>
          <a:srcRect/>
          <a:stretch>
            <a:fillRect/>
          </a:stretch>
        </p:blipFill>
        <p:spPr bwMode="auto">
          <a:xfrm>
            <a:off x="5410200" y="4343400"/>
            <a:ext cx="2239963" cy="178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endParaRPr lang="fr-FR" smtClean="0">
              <a:ln>
                <a:noFill/>
              </a:ln>
              <a:effectLst/>
            </a:endParaRPr>
          </a:p>
        </p:txBody>
      </p:sp>
      <p:sp>
        <p:nvSpPr>
          <p:cNvPr id="27651" name="Rectangle 3"/>
          <p:cNvSpPr>
            <a:spLocks noGrp="1"/>
          </p:cNvSpPr>
          <p:nvPr>
            <p:ph type="body" sz="half" idx="1"/>
          </p:nvPr>
        </p:nvSpPr>
        <p:spPr>
          <a:xfrm>
            <a:off x="395288" y="404813"/>
            <a:ext cx="4038600" cy="4678362"/>
          </a:xfrm>
        </p:spPr>
        <p:txBody>
          <a:bodyPr/>
          <a:lstStyle/>
          <a:p>
            <a:pPr algn="just">
              <a:lnSpc>
                <a:spcPct val="90000"/>
              </a:lnSpc>
            </a:pPr>
            <a:r>
              <a:rPr lang="fr-FR" sz="2400" smtClean="0">
                <a:cs typeface="Times New Roman" pitchFamily="18" charset="0"/>
              </a:rPr>
              <a:t>The tapenade ( olives and capres smached into a paste) is the star of a sophisticated apéritif in Provence. </a:t>
            </a:r>
          </a:p>
          <a:p>
            <a:pPr algn="just">
              <a:lnSpc>
                <a:spcPct val="90000"/>
              </a:lnSpc>
            </a:pPr>
            <a:r>
              <a:rPr lang="fr-FR" sz="2400" smtClean="0">
                <a:cs typeface="Times New Roman" pitchFamily="18" charset="0"/>
              </a:rPr>
              <a:t>Olives (green or black) are very used in the Provencal cooking and we find it on all the Mediterranean region.</a:t>
            </a:r>
          </a:p>
          <a:p>
            <a:pPr algn="just">
              <a:lnSpc>
                <a:spcPct val="90000"/>
              </a:lnSpc>
            </a:pPr>
            <a:r>
              <a:rPr lang="fr-FR" sz="2400" smtClean="0">
                <a:cs typeface="Times New Roman" pitchFamily="18" charset="0"/>
              </a:rPr>
              <a:t>Olive tree is traditionally considered as the typical species of the Mediterranean region.  All the civilizations following one another in the region shared its story with Olive tree.</a:t>
            </a:r>
            <a:r>
              <a:rPr lang="fr-FR" sz="2400" smtClean="0"/>
              <a:t> </a:t>
            </a:r>
          </a:p>
        </p:txBody>
      </p:sp>
      <p:sp>
        <p:nvSpPr>
          <p:cNvPr id="27652" name="Rectangle 4"/>
          <p:cNvSpPr>
            <a:spLocks noGrp="1"/>
          </p:cNvSpPr>
          <p:nvPr>
            <p:ph type="body" sz="half" idx="2"/>
          </p:nvPr>
        </p:nvSpPr>
        <p:spPr>
          <a:xfrm>
            <a:off x="4648200" y="1447800"/>
            <a:ext cx="4038600" cy="4678363"/>
          </a:xfrm>
        </p:spPr>
        <p:txBody>
          <a:bodyPr/>
          <a:lstStyle/>
          <a:p>
            <a:endParaRPr lang="es-ES" sz="2200" smtClean="0"/>
          </a:p>
        </p:txBody>
      </p:sp>
      <p:pic>
        <p:nvPicPr>
          <p:cNvPr id="27653" name="Picture 5" descr="F:\hongie\olivier.jpg"/>
          <p:cNvPicPr>
            <a:picLocks noChangeAspect="1" noChangeArrowheads="1"/>
          </p:cNvPicPr>
          <p:nvPr/>
        </p:nvPicPr>
        <p:blipFill>
          <a:blip r:embed="rId2" cstate="email"/>
          <a:srcRect/>
          <a:stretch>
            <a:fillRect/>
          </a:stretch>
        </p:blipFill>
        <p:spPr bwMode="auto">
          <a:xfrm>
            <a:off x="4495800" y="2438400"/>
            <a:ext cx="4206875" cy="3406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u contenu 1"/>
          <p:cNvSpPr>
            <a:spLocks noGrp="1"/>
          </p:cNvSpPr>
          <p:nvPr>
            <p:ph idx="1"/>
          </p:nvPr>
        </p:nvSpPr>
        <p:spPr/>
        <p:txBody>
          <a:bodyPr/>
          <a:lstStyle/>
          <a:p>
            <a:pPr algn="just">
              <a:lnSpc>
                <a:spcPct val="90000"/>
              </a:lnSpc>
              <a:buFont typeface="Wingdings 2" pitchFamily="18" charset="2"/>
              <a:buNone/>
            </a:pPr>
            <a:r>
              <a:rPr lang="en-US" sz="2800" smtClean="0"/>
              <a:t>	The aromatic plants are used, since the Antiquity, as essentials oils, , in bargaining chip, in medecine, in food industry. You can buy it : fresh, dry, deep-frozen, in extracts. About hundred of differents species that developpe the spécial taste of the Provencal cooking.The most known are the thyme,  farigoule, the rosemary, the basil, the sage, the laurel, the tarragon, the marjoram or the oregano, the fennel, the wild thyme.</a:t>
            </a:r>
            <a:r>
              <a:rPr lang="en-US" sz="2800" smtClean="0">
                <a:solidFill>
                  <a:srgbClr val="C00000"/>
                </a:solidFill>
              </a:rPr>
              <a:t> </a:t>
            </a:r>
            <a:endParaRPr lang="fr-FR" sz="2800" smtClean="0"/>
          </a:p>
        </p:txBody>
      </p:sp>
      <p:sp>
        <p:nvSpPr>
          <p:cNvPr id="3" name="Titre 2"/>
          <p:cNvSpPr>
            <a:spLocks noGrp="1"/>
          </p:cNvSpPr>
          <p:nvPr>
            <p:ph type="title"/>
          </p:nvPr>
        </p:nvSpPr>
        <p:spPr/>
        <p:txBody>
          <a:bodyPr/>
          <a:lstStyle/>
          <a:p>
            <a:pPr>
              <a:defRPr/>
            </a:pPr>
            <a:endParaRPr lang="fr-FR"/>
          </a:p>
        </p:txBody>
      </p:sp>
      <p:pic>
        <p:nvPicPr>
          <p:cNvPr id="28676" name="Picture 6" descr="F:\hongie\Basilic.jpg"/>
          <p:cNvPicPr>
            <a:picLocks noChangeAspect="1" noChangeArrowheads="1"/>
          </p:cNvPicPr>
          <p:nvPr/>
        </p:nvPicPr>
        <p:blipFill>
          <a:blip r:embed="rId2" cstate="email"/>
          <a:srcRect/>
          <a:stretch>
            <a:fillRect/>
          </a:stretch>
        </p:blipFill>
        <p:spPr bwMode="auto">
          <a:xfrm>
            <a:off x="5651500" y="4797425"/>
            <a:ext cx="2565400" cy="185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endParaRPr lang="fr-FR" smtClean="0">
              <a:ln>
                <a:noFill/>
              </a:ln>
              <a:effectLst/>
            </a:endParaRPr>
          </a:p>
        </p:txBody>
      </p:sp>
      <p:sp>
        <p:nvSpPr>
          <p:cNvPr id="29699" name="Rectangle 3"/>
          <p:cNvSpPr>
            <a:spLocks noGrp="1"/>
          </p:cNvSpPr>
          <p:nvPr>
            <p:ph type="body" sz="half" idx="1"/>
          </p:nvPr>
        </p:nvSpPr>
        <p:spPr>
          <a:xfrm>
            <a:off x="381000" y="685800"/>
            <a:ext cx="8223250" cy="4678363"/>
          </a:xfrm>
        </p:spPr>
        <p:txBody>
          <a:bodyPr/>
          <a:lstStyle/>
          <a:p>
            <a:pPr>
              <a:lnSpc>
                <a:spcPct val="90000"/>
              </a:lnSpc>
              <a:buFont typeface="Wingdings 2" pitchFamily="18" charset="2"/>
              <a:buNone/>
            </a:pPr>
            <a:r>
              <a:rPr lang="en-US" sz="2000" smtClean="0"/>
              <a:t>   </a:t>
            </a:r>
          </a:p>
          <a:p>
            <a:pPr>
              <a:lnSpc>
                <a:spcPct val="90000"/>
              </a:lnSpc>
              <a:buFont typeface="Wingdings 2" pitchFamily="18" charset="2"/>
              <a:buNone/>
            </a:pPr>
            <a:r>
              <a:rPr lang="en-US" sz="2000" smtClean="0"/>
              <a:t>.</a:t>
            </a:r>
            <a:r>
              <a:rPr lang="en-US" sz="2000" smtClean="0">
                <a:solidFill>
                  <a:srgbClr val="C00000"/>
                </a:solidFill>
              </a:rPr>
              <a:t> </a:t>
            </a:r>
            <a:endParaRPr lang="fr-FR" sz="2000" smtClean="0"/>
          </a:p>
          <a:p>
            <a:pPr>
              <a:lnSpc>
                <a:spcPct val="90000"/>
              </a:lnSpc>
            </a:pPr>
            <a:endParaRPr lang="fr-FR" sz="2000" smtClean="0"/>
          </a:p>
          <a:p>
            <a:pPr>
              <a:lnSpc>
                <a:spcPct val="90000"/>
              </a:lnSpc>
            </a:pPr>
            <a:r>
              <a:rPr lang="en-US" sz="2000" smtClean="0">
                <a:latin typeface="Verdana" pitchFamily="34" charset="0"/>
                <a:cs typeface="Times New Roman" pitchFamily="18" charset="0"/>
              </a:rPr>
              <a:t>Out for a walk in Provence,  the smells of these famous herbs such as the thyme, the rosemary or lavender stands out to your nose. </a:t>
            </a:r>
          </a:p>
        </p:txBody>
      </p:sp>
      <p:sp>
        <p:nvSpPr>
          <p:cNvPr id="29700" name="Rectangle 4"/>
          <p:cNvSpPr>
            <a:spLocks noGrp="1"/>
          </p:cNvSpPr>
          <p:nvPr>
            <p:ph type="body" sz="half" idx="2"/>
          </p:nvPr>
        </p:nvSpPr>
        <p:spPr>
          <a:xfrm>
            <a:off x="4648200" y="1447800"/>
            <a:ext cx="4038600" cy="4678363"/>
          </a:xfrm>
        </p:spPr>
        <p:txBody>
          <a:bodyPr/>
          <a:lstStyle/>
          <a:p>
            <a:endParaRPr lang="es-ES" sz="22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p:cNvSpPr>
          <p:nvPr>
            <p:ph type="title"/>
          </p:nvPr>
        </p:nvSpPr>
        <p:spPr bwMode="auto">
          <a:xfrm>
            <a:off x="539552" y="692696"/>
            <a:ext cx="8229600" cy="1219200"/>
          </a:xfrm>
          <a:ln w="9525"/>
        </p:spPr>
        <p:txBody>
          <a:bodyPr wrap="square" lIns="91440" tIns="45720" rIns="91440" bIns="45720" numCol="1" compatLnSpc="1">
            <a:prstTxWarp prst="textNoShape">
              <a:avLst/>
            </a:prstTxWarp>
            <a:normAutofit fontScale="90000"/>
          </a:bodyPr>
          <a:lstStyle/>
          <a:p>
            <a:pPr algn="just">
              <a:defRPr/>
            </a:pPr>
            <a:r>
              <a:rPr sz="2700" smtClean="0">
                <a:latin typeface="Verdana" pitchFamily="34" charset="0"/>
                <a:cs typeface="Times New Roman" charset="0"/>
              </a:rPr>
              <a:t>Out for a walk in Provence,  the smells of these famous herbs such as the thyme, the rosemary or lavender stands out to your nose. </a:t>
            </a:r>
            <a:r>
              <a:rPr sz="4400" smtClean="0">
                <a:latin typeface="Verdana" pitchFamily="34" charset="0"/>
                <a:cs typeface="Times New Roman" charset="0"/>
              </a:rPr>
              <a:t/>
            </a:r>
            <a:br>
              <a:rPr sz="4400" smtClean="0">
                <a:latin typeface="Verdana" pitchFamily="34" charset="0"/>
                <a:cs typeface="Times New Roman" charset="0"/>
              </a:rPr>
            </a:br>
            <a:endParaRPr lang="fr-FR" smtClean="0">
              <a:ln>
                <a:noFill/>
              </a:ln>
              <a:effectLst/>
            </a:endParaRPr>
          </a:p>
        </p:txBody>
      </p:sp>
      <p:sp>
        <p:nvSpPr>
          <p:cNvPr id="30723" name="Rectangle 3"/>
          <p:cNvSpPr>
            <a:spLocks noGrp="1"/>
          </p:cNvSpPr>
          <p:nvPr>
            <p:ph type="body" sz="half" idx="1"/>
          </p:nvPr>
        </p:nvSpPr>
        <p:spPr>
          <a:xfrm>
            <a:off x="457200" y="1447800"/>
            <a:ext cx="4038600" cy="4678363"/>
          </a:xfrm>
        </p:spPr>
        <p:txBody>
          <a:bodyPr/>
          <a:lstStyle/>
          <a:p>
            <a:pPr>
              <a:lnSpc>
                <a:spcPct val="90000"/>
              </a:lnSpc>
              <a:buFont typeface="Wingdings 2" pitchFamily="18" charset="2"/>
              <a:buNone/>
            </a:pPr>
            <a:endParaRPr lang="en-US" sz="2200" smtClean="0">
              <a:latin typeface="Verdana" pitchFamily="34" charset="0"/>
              <a:cs typeface="Times New Roman" pitchFamily="18" charset="0"/>
            </a:endParaRPr>
          </a:p>
          <a:p>
            <a:pPr>
              <a:lnSpc>
                <a:spcPct val="90000"/>
              </a:lnSpc>
            </a:pPr>
            <a:r>
              <a:rPr lang="fr-FR" sz="2200" smtClean="0">
                <a:latin typeface="Verdana" pitchFamily="34" charset="0"/>
                <a:cs typeface="Times New Roman" pitchFamily="18" charset="0"/>
              </a:rPr>
              <a:t>The blue lavander fragrance is every where in Provence. It is used in pastry, ice-cream, home fragrance...cleaning products, and  in little bag you can keep it in your linen or cupboards. Lavander is one of the most famous fragrance which remind  the Provence </a:t>
            </a:r>
            <a:endParaRPr lang="en-US" sz="2200" smtClean="0">
              <a:latin typeface="Verdana" pitchFamily="34" charset="0"/>
              <a:cs typeface="Times New Roman" pitchFamily="18" charset="0"/>
            </a:endParaRPr>
          </a:p>
          <a:p>
            <a:pPr>
              <a:lnSpc>
                <a:spcPct val="90000"/>
              </a:lnSpc>
              <a:buFont typeface="Wingdings 2" pitchFamily="18" charset="2"/>
              <a:buNone/>
            </a:pPr>
            <a:r>
              <a:rPr lang="fr-FR" sz="2200" smtClean="0"/>
              <a:t> </a:t>
            </a:r>
          </a:p>
        </p:txBody>
      </p:sp>
      <p:sp>
        <p:nvSpPr>
          <p:cNvPr id="30724" name="Rectangle 4"/>
          <p:cNvSpPr>
            <a:spLocks noGrp="1"/>
          </p:cNvSpPr>
          <p:nvPr>
            <p:ph type="body" sz="half" idx="2"/>
          </p:nvPr>
        </p:nvSpPr>
        <p:spPr>
          <a:xfrm>
            <a:off x="4648200" y="1447800"/>
            <a:ext cx="4038600" cy="4678363"/>
          </a:xfrm>
        </p:spPr>
        <p:txBody>
          <a:bodyPr/>
          <a:lstStyle/>
          <a:p>
            <a:endParaRPr lang="es-ES" sz="2200" smtClean="0"/>
          </a:p>
        </p:txBody>
      </p:sp>
      <p:pic>
        <p:nvPicPr>
          <p:cNvPr id="30725" name="Picture 5" descr="F:\hongie\aix_en_provence_champs_lavandeok21.jpg"/>
          <p:cNvPicPr>
            <a:picLocks noChangeAspect="1" noChangeArrowheads="1"/>
          </p:cNvPicPr>
          <p:nvPr/>
        </p:nvPicPr>
        <p:blipFill>
          <a:blip r:embed="rId2" cstate="email"/>
          <a:srcRect/>
          <a:stretch>
            <a:fillRect/>
          </a:stretch>
        </p:blipFill>
        <p:spPr bwMode="auto">
          <a:xfrm>
            <a:off x="4953000" y="2514600"/>
            <a:ext cx="3343275"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smtClean="0"/>
              <a:t>                          MASSALIA</a:t>
            </a:r>
            <a:endParaRPr lang="fr-FR"/>
          </a:p>
        </p:txBody>
      </p:sp>
      <p:sp>
        <p:nvSpPr>
          <p:cNvPr id="3" name="Espace réservé du contenu 2"/>
          <p:cNvSpPr>
            <a:spLocks noGrp="1"/>
          </p:cNvSpPr>
          <p:nvPr>
            <p:ph sz="half" idx="1"/>
          </p:nvPr>
        </p:nvSpPr>
        <p:spPr>
          <a:xfrm>
            <a:off x="395288" y="1773238"/>
            <a:ext cx="4059237" cy="4572000"/>
          </a:xfrm>
        </p:spPr>
        <p:txBody>
          <a:bodyPr>
            <a:normAutofit/>
          </a:bodyPr>
          <a:lstStyle/>
          <a:p>
            <a:pPr algn="just" eaLnBrk="1" hangingPunct="1">
              <a:lnSpc>
                <a:spcPct val="80000"/>
              </a:lnSpc>
              <a:defRPr/>
            </a:pPr>
            <a:r>
              <a:rPr lang="en-US" sz="2800" dirty="0" smtClean="0">
                <a:latin typeface="+mj-lt"/>
                <a:cs typeface="Times New Roman" pitchFamily="18" charset="0"/>
              </a:rPr>
              <a:t>During the Antiquity, the Greeks settled down on several locations of our Mediterranean coast. Then in - 600 years  before J-C, some Greeks coming from the city of </a:t>
            </a:r>
            <a:r>
              <a:rPr lang="en-US" sz="2800" dirty="0" err="1" smtClean="0">
                <a:latin typeface="+mj-lt"/>
                <a:cs typeface="Times New Roman" pitchFamily="18" charset="0"/>
              </a:rPr>
              <a:t>Phocée</a:t>
            </a:r>
            <a:r>
              <a:rPr lang="en-US" sz="2800" dirty="0" smtClean="0">
                <a:latin typeface="+mj-lt"/>
                <a:cs typeface="Times New Roman" pitchFamily="18" charset="0"/>
              </a:rPr>
              <a:t> in Asia Minor created </a:t>
            </a:r>
            <a:r>
              <a:rPr lang="en-US" sz="2800" dirty="0" err="1" smtClean="0">
                <a:latin typeface="+mj-lt"/>
                <a:cs typeface="Times New Roman" pitchFamily="18" charset="0"/>
              </a:rPr>
              <a:t>Massalia</a:t>
            </a:r>
            <a:r>
              <a:rPr lang="en-US" sz="2800" dirty="0" smtClean="0">
                <a:latin typeface="+mj-lt"/>
                <a:cs typeface="Times New Roman" pitchFamily="18" charset="0"/>
              </a:rPr>
              <a:t>.</a:t>
            </a:r>
            <a:endParaRPr lang="fr-FR" sz="2800" dirty="0" smtClean="0">
              <a:latin typeface="+mj-lt"/>
              <a:cs typeface="Times New Roman" pitchFamily="18" charset="0"/>
            </a:endParaRPr>
          </a:p>
          <a:p>
            <a:pPr eaLnBrk="1" hangingPunct="1">
              <a:lnSpc>
                <a:spcPct val="80000"/>
              </a:lnSpc>
              <a:defRPr/>
            </a:pPr>
            <a:endParaRPr lang="fr-FR" sz="2000" dirty="0" smtClean="0"/>
          </a:p>
        </p:txBody>
      </p:sp>
      <p:pic>
        <p:nvPicPr>
          <p:cNvPr id="5124" name="Espace réservé du contenu 4" descr="grec.jpg"/>
          <p:cNvPicPr>
            <a:picLocks noGrp="1" noChangeAspect="1"/>
          </p:cNvPicPr>
          <p:nvPr>
            <p:ph sz="half" idx="2"/>
          </p:nvPr>
        </p:nvPicPr>
        <p:blipFill>
          <a:blip r:embed="rId2" cstate="email"/>
          <a:srcRect/>
          <a:stretch>
            <a:fillRect/>
          </a:stretch>
        </p:blipFill>
        <p:spPr>
          <a:xfrm>
            <a:off x="4648200" y="1773238"/>
            <a:ext cx="4387850" cy="4319587"/>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endParaRPr lang="fr-FR" smtClean="0">
              <a:ln>
                <a:noFill/>
              </a:ln>
              <a:effectLst/>
            </a:endParaRPr>
          </a:p>
        </p:txBody>
      </p:sp>
      <p:sp>
        <p:nvSpPr>
          <p:cNvPr id="31747" name="Rectangle 3"/>
          <p:cNvSpPr>
            <a:spLocks noGrp="1"/>
          </p:cNvSpPr>
          <p:nvPr>
            <p:ph type="body" sz="half" idx="1"/>
          </p:nvPr>
        </p:nvSpPr>
        <p:spPr>
          <a:xfrm>
            <a:off x="457200" y="1447800"/>
            <a:ext cx="4038600" cy="4678363"/>
          </a:xfrm>
        </p:spPr>
        <p:txBody>
          <a:bodyPr/>
          <a:lstStyle/>
          <a:p>
            <a:pPr algn="just">
              <a:buFont typeface="Wingdings 2" pitchFamily="18" charset="2"/>
              <a:buNone/>
            </a:pPr>
            <a:r>
              <a:rPr lang="fr-FR" sz="2200" smtClean="0">
                <a:cs typeface="Times New Roman" pitchFamily="18" charset="0"/>
              </a:rPr>
              <a:t>	 Provence conceals very good wines. Apéritif is the moment you can appreciate  good rosé wine or Pastis which is an alcoholic drink produces by the maceration of plants (anise, licorice); the apéritif can come along with a « Petanque » which is a famous bowls game or by looking at  OM match, very famous footballclub from Marseille.</a:t>
            </a:r>
            <a:r>
              <a:rPr lang="fr-FR" sz="2200" smtClean="0"/>
              <a:t> </a:t>
            </a:r>
          </a:p>
        </p:txBody>
      </p:sp>
      <p:sp>
        <p:nvSpPr>
          <p:cNvPr id="31748" name="Rectangle 4"/>
          <p:cNvSpPr>
            <a:spLocks noGrp="1"/>
          </p:cNvSpPr>
          <p:nvPr>
            <p:ph type="body" sz="half" idx="2"/>
          </p:nvPr>
        </p:nvSpPr>
        <p:spPr>
          <a:xfrm>
            <a:off x="4648200" y="1447800"/>
            <a:ext cx="4038600" cy="4678363"/>
          </a:xfrm>
        </p:spPr>
        <p:txBody>
          <a:bodyPr/>
          <a:lstStyle/>
          <a:p>
            <a:pPr>
              <a:buFont typeface="Wingdings 2" pitchFamily="18" charset="2"/>
              <a:buNone/>
            </a:pPr>
            <a:endParaRPr lang="es-ES" sz="2200" smtClean="0"/>
          </a:p>
        </p:txBody>
      </p:sp>
      <p:pic>
        <p:nvPicPr>
          <p:cNvPr id="31749" name="Picture 5" descr="F:\hongie\petanque2.jpg"/>
          <p:cNvPicPr>
            <a:picLocks noChangeAspect="1" noChangeArrowheads="1"/>
          </p:cNvPicPr>
          <p:nvPr/>
        </p:nvPicPr>
        <p:blipFill>
          <a:blip r:embed="rId2" cstate="email"/>
          <a:srcRect/>
          <a:stretch>
            <a:fillRect/>
          </a:stretch>
        </p:blipFill>
        <p:spPr bwMode="auto">
          <a:xfrm>
            <a:off x="6172200" y="4191000"/>
            <a:ext cx="2374900" cy="1781175"/>
          </a:xfrm>
          <a:prstGeom prst="rect">
            <a:avLst/>
          </a:prstGeom>
          <a:noFill/>
          <a:ln w="9525">
            <a:noFill/>
            <a:miter lim="800000"/>
            <a:headEnd/>
            <a:tailEnd/>
          </a:ln>
        </p:spPr>
      </p:pic>
      <p:pic>
        <p:nvPicPr>
          <p:cNvPr id="31750" name="Picture 7" descr="F:\hongie\Pétanque.jpg"/>
          <p:cNvPicPr>
            <a:picLocks noChangeAspect="1" noChangeArrowheads="1"/>
          </p:cNvPicPr>
          <p:nvPr/>
        </p:nvPicPr>
        <p:blipFill>
          <a:blip r:embed="rId3" cstate="email"/>
          <a:srcRect/>
          <a:stretch>
            <a:fillRect/>
          </a:stretch>
        </p:blipFill>
        <p:spPr bwMode="auto">
          <a:xfrm>
            <a:off x="5219700" y="908050"/>
            <a:ext cx="2239963" cy="293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a:defRPr/>
            </a:pPr>
            <a:endParaRPr lang="fr-FR" smtClean="0">
              <a:ln>
                <a:noFill/>
              </a:ln>
              <a:effectLst/>
            </a:endParaRPr>
          </a:p>
        </p:txBody>
      </p:sp>
      <p:sp>
        <p:nvSpPr>
          <p:cNvPr id="32771" name="Rectangle 3"/>
          <p:cNvSpPr>
            <a:spLocks noGrp="1"/>
          </p:cNvSpPr>
          <p:nvPr>
            <p:ph type="body" sz="half" idx="1"/>
          </p:nvPr>
        </p:nvSpPr>
        <p:spPr>
          <a:xfrm>
            <a:off x="457200" y="1447800"/>
            <a:ext cx="4038600" cy="4678363"/>
          </a:xfrm>
        </p:spPr>
        <p:txBody>
          <a:bodyPr/>
          <a:lstStyle/>
          <a:p>
            <a:endParaRPr lang="es-ES" sz="2200" smtClean="0"/>
          </a:p>
        </p:txBody>
      </p:sp>
      <p:sp>
        <p:nvSpPr>
          <p:cNvPr id="32772" name="Rectangle 4"/>
          <p:cNvSpPr>
            <a:spLocks noGrp="1"/>
          </p:cNvSpPr>
          <p:nvPr>
            <p:ph type="body" sz="half" idx="2"/>
          </p:nvPr>
        </p:nvSpPr>
        <p:spPr>
          <a:xfrm>
            <a:off x="4648200" y="1447800"/>
            <a:ext cx="4038600" cy="4678363"/>
          </a:xfrm>
        </p:spPr>
        <p:txBody>
          <a:bodyPr/>
          <a:lstStyle/>
          <a:p>
            <a:endParaRPr lang="es-ES" sz="2200" smtClean="0"/>
          </a:p>
        </p:txBody>
      </p:sp>
      <p:pic>
        <p:nvPicPr>
          <p:cNvPr id="32773" name="Picture 5" descr="F:\hongie\velodrome-tifos-champions-league.jpg"/>
          <p:cNvPicPr>
            <a:picLocks noChangeAspect="1" noChangeArrowheads="1"/>
          </p:cNvPicPr>
          <p:nvPr/>
        </p:nvPicPr>
        <p:blipFill>
          <a:blip r:embed="rId2" cstate="email"/>
          <a:srcRect/>
          <a:stretch>
            <a:fillRect/>
          </a:stretch>
        </p:blipFill>
        <p:spPr bwMode="auto">
          <a:xfrm>
            <a:off x="1143000" y="1143000"/>
            <a:ext cx="6858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6147" name="Espace réservé du contenu 2"/>
          <p:cNvSpPr>
            <a:spLocks noGrp="1"/>
          </p:cNvSpPr>
          <p:nvPr>
            <p:ph sz="half" idx="1"/>
          </p:nvPr>
        </p:nvSpPr>
        <p:spPr>
          <a:xfrm>
            <a:off x="152400" y="1524000"/>
            <a:ext cx="4059238" cy="4572000"/>
          </a:xfrm>
        </p:spPr>
        <p:txBody>
          <a:bodyPr/>
          <a:lstStyle/>
          <a:p>
            <a:pPr algn="just" eaLnBrk="1" hangingPunct="1">
              <a:lnSpc>
                <a:spcPct val="80000"/>
              </a:lnSpc>
            </a:pPr>
            <a:r>
              <a:rPr lang="en-US" sz="2800" smtClean="0"/>
              <a:t>The Romans integrated our territory, the Gaulle into their empire.</a:t>
            </a:r>
            <a:endParaRPr lang="fr-FR" sz="2800" smtClean="0"/>
          </a:p>
          <a:p>
            <a:pPr algn="just" eaLnBrk="1" hangingPunct="1">
              <a:lnSpc>
                <a:spcPct val="80000"/>
              </a:lnSpc>
            </a:pPr>
            <a:r>
              <a:rPr lang="en-US" sz="2800" smtClean="0"/>
              <a:t>At that time, the Romans created Aquae Sextiae ( Aix en Provence), Arles, Orange, Nimes where they left lot of remains which show the big prosperity of our  region.</a:t>
            </a:r>
            <a:endParaRPr lang="fr-FR" sz="2800" smtClean="0"/>
          </a:p>
          <a:p>
            <a:pPr eaLnBrk="1" hangingPunct="1"/>
            <a:endParaRPr lang="fr-FR" smtClean="0"/>
          </a:p>
        </p:txBody>
      </p:sp>
      <p:pic>
        <p:nvPicPr>
          <p:cNvPr id="6148" name="Espace réservé du contenu 4" descr="Arles 2.jpg"/>
          <p:cNvPicPr>
            <a:picLocks noGrp="1" noChangeAspect="1"/>
          </p:cNvPicPr>
          <p:nvPr>
            <p:ph sz="half" idx="2"/>
          </p:nvPr>
        </p:nvPicPr>
        <p:blipFill>
          <a:blip r:embed="rId2" cstate="email"/>
          <a:srcRect/>
          <a:stretch>
            <a:fillRect/>
          </a:stretch>
        </p:blipFill>
        <p:spPr>
          <a:xfrm>
            <a:off x="4648200" y="2416175"/>
            <a:ext cx="4059238" cy="2787650"/>
          </a:xfrm>
        </p:spPr>
      </p:pic>
      <p:sp>
        <p:nvSpPr>
          <p:cNvPr id="6149" name="ZoneTexte 4"/>
          <p:cNvSpPr txBox="1">
            <a:spLocks noChangeArrowheads="1"/>
          </p:cNvSpPr>
          <p:nvPr/>
        </p:nvSpPr>
        <p:spPr bwMode="auto">
          <a:xfrm>
            <a:off x="5435600" y="5373688"/>
            <a:ext cx="2160588" cy="368300"/>
          </a:xfrm>
          <a:prstGeom prst="rect">
            <a:avLst/>
          </a:prstGeom>
          <a:noFill/>
          <a:ln w="9525">
            <a:noFill/>
            <a:miter lim="800000"/>
            <a:headEnd/>
            <a:tailEnd/>
          </a:ln>
        </p:spPr>
        <p:txBody>
          <a:bodyPr>
            <a:spAutoFit/>
          </a:bodyPr>
          <a:lstStyle/>
          <a:p>
            <a:r>
              <a:rPr lang="fr-FR"/>
              <a:t>             Arles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pic>
        <p:nvPicPr>
          <p:cNvPr id="7171" name="Espace réservé du contenu 4" descr="Pont du Gard2.jpg"/>
          <p:cNvPicPr>
            <a:picLocks noGrp="1" noChangeAspect="1"/>
          </p:cNvPicPr>
          <p:nvPr>
            <p:ph sz="half" idx="1"/>
          </p:nvPr>
        </p:nvPicPr>
        <p:blipFill>
          <a:blip r:embed="rId2" cstate="email"/>
          <a:srcRect/>
          <a:stretch>
            <a:fillRect/>
          </a:stretch>
        </p:blipFill>
        <p:spPr>
          <a:xfrm>
            <a:off x="539750" y="981075"/>
            <a:ext cx="4059238" cy="2400300"/>
          </a:xfrm>
        </p:spPr>
      </p:pic>
      <p:pic>
        <p:nvPicPr>
          <p:cNvPr id="7172" name="Espace réservé du contenu 5" descr="Amphi orange.jpg"/>
          <p:cNvPicPr>
            <a:picLocks noGrp="1" noChangeAspect="1"/>
          </p:cNvPicPr>
          <p:nvPr>
            <p:ph sz="half" idx="2"/>
          </p:nvPr>
        </p:nvPicPr>
        <p:blipFill>
          <a:blip r:embed="rId3" cstate="email"/>
          <a:srcRect/>
          <a:stretch>
            <a:fillRect/>
          </a:stretch>
        </p:blipFill>
        <p:spPr>
          <a:xfrm>
            <a:off x="4643438" y="3500438"/>
            <a:ext cx="4059237" cy="2927350"/>
          </a:xfrm>
        </p:spPr>
      </p:pic>
      <p:sp>
        <p:nvSpPr>
          <p:cNvPr id="7173" name="ZoneTexte 4"/>
          <p:cNvSpPr txBox="1">
            <a:spLocks noChangeArrowheads="1"/>
          </p:cNvSpPr>
          <p:nvPr/>
        </p:nvSpPr>
        <p:spPr bwMode="auto">
          <a:xfrm>
            <a:off x="971550" y="3644900"/>
            <a:ext cx="3095625" cy="369888"/>
          </a:xfrm>
          <a:prstGeom prst="rect">
            <a:avLst/>
          </a:prstGeom>
          <a:noFill/>
          <a:ln w="9525">
            <a:noFill/>
            <a:miter lim="800000"/>
            <a:headEnd/>
            <a:tailEnd/>
          </a:ln>
        </p:spPr>
        <p:txBody>
          <a:bodyPr>
            <a:spAutoFit/>
          </a:bodyPr>
          <a:lstStyle/>
          <a:p>
            <a:r>
              <a:rPr lang="fr-FR"/>
              <a:t>          Le pont du Gard</a:t>
            </a:r>
          </a:p>
        </p:txBody>
      </p:sp>
      <p:sp>
        <p:nvSpPr>
          <p:cNvPr id="7174" name="ZoneTexte 5"/>
          <p:cNvSpPr txBox="1">
            <a:spLocks noChangeArrowheads="1"/>
          </p:cNvSpPr>
          <p:nvPr/>
        </p:nvSpPr>
        <p:spPr bwMode="auto">
          <a:xfrm>
            <a:off x="5435600" y="3141663"/>
            <a:ext cx="3024188" cy="368300"/>
          </a:xfrm>
          <a:prstGeom prst="rect">
            <a:avLst/>
          </a:prstGeom>
          <a:noFill/>
          <a:ln w="9525">
            <a:noFill/>
            <a:miter lim="800000"/>
            <a:headEnd/>
            <a:tailEnd/>
          </a:ln>
        </p:spPr>
        <p:txBody>
          <a:bodyPr>
            <a:spAutoFit/>
          </a:bodyPr>
          <a:lstStyle/>
          <a:p>
            <a:r>
              <a:rPr lang="fr-FR"/>
              <a:t>Amphithéâtre d’Orange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8195" name="Espace réservé du contenu 2"/>
          <p:cNvSpPr>
            <a:spLocks noGrp="1"/>
          </p:cNvSpPr>
          <p:nvPr>
            <p:ph sz="half" idx="1"/>
          </p:nvPr>
        </p:nvSpPr>
        <p:spPr>
          <a:xfrm>
            <a:off x="539750" y="260350"/>
            <a:ext cx="7931150" cy="4572000"/>
          </a:xfrm>
        </p:spPr>
        <p:txBody>
          <a:bodyPr/>
          <a:lstStyle/>
          <a:p>
            <a:pPr algn="just" eaLnBrk="1" hangingPunct="1"/>
            <a:r>
              <a:rPr lang="en-US" smtClean="0"/>
              <a:t>At the end of the Vth century, people coming from the east, called the Francs, settled down in this part of the Roman Empire called the Gaule and which became  the kingdom of the Francs.</a:t>
            </a:r>
            <a:endParaRPr lang="fr-FR" smtClean="0"/>
          </a:p>
          <a:p>
            <a:pPr algn="just" eaLnBrk="1" hangingPunct="1"/>
            <a:r>
              <a:rPr lang="en-US" smtClean="0"/>
              <a:t>The Franc state has been built with a monarchy and various dynasties succeeded one of another from the Vth to the XVIIIth century.</a:t>
            </a:r>
            <a:endParaRPr lang="fr-FR" smtClean="0"/>
          </a:p>
          <a:p>
            <a:pPr eaLnBrk="1" hangingPunct="1"/>
            <a:endParaRPr lang="fr-FR" smtClean="0"/>
          </a:p>
        </p:txBody>
      </p:sp>
      <p:pic>
        <p:nvPicPr>
          <p:cNvPr id="8196" name="Espace réservé du contenu 4" descr="Sans titre.jpg"/>
          <p:cNvPicPr>
            <a:picLocks noGrp="1" noChangeAspect="1"/>
          </p:cNvPicPr>
          <p:nvPr>
            <p:ph sz="half" idx="2"/>
          </p:nvPr>
        </p:nvPicPr>
        <p:blipFill>
          <a:blip r:embed="rId2" cstate="email"/>
          <a:srcRect/>
          <a:stretch>
            <a:fillRect/>
          </a:stretch>
        </p:blipFill>
        <p:spPr>
          <a:xfrm>
            <a:off x="2987675" y="3213100"/>
            <a:ext cx="5329238" cy="33845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endParaRPr lang="fr-FR"/>
          </a:p>
        </p:txBody>
      </p:sp>
      <p:sp>
        <p:nvSpPr>
          <p:cNvPr id="9219" name="Espace réservé du contenu 2"/>
          <p:cNvSpPr>
            <a:spLocks noGrp="1"/>
          </p:cNvSpPr>
          <p:nvPr>
            <p:ph sz="half" idx="1"/>
          </p:nvPr>
        </p:nvSpPr>
        <p:spPr>
          <a:xfrm>
            <a:off x="457200" y="260350"/>
            <a:ext cx="6635750" cy="5835650"/>
          </a:xfrm>
        </p:spPr>
        <p:txBody>
          <a:bodyPr/>
          <a:lstStyle/>
          <a:p>
            <a:pPr algn="just" eaLnBrk="1" hangingPunct="1"/>
            <a:r>
              <a:rPr lang="en-US" smtClean="0"/>
              <a:t>The kingdom of Provence was created in the middle of the IXth century, and at the beginning, was not linked to the kingdom of France.</a:t>
            </a:r>
            <a:endParaRPr lang="fr-FR" smtClean="0"/>
          </a:p>
          <a:p>
            <a:pPr algn="just" eaLnBrk="1" hangingPunct="1"/>
            <a:r>
              <a:rPr lang="en-US" smtClean="0"/>
              <a:t> It is only at the end of the XVth century that Provence linked to the France.</a:t>
            </a:r>
            <a:endParaRPr lang="fr-FR" smtClean="0"/>
          </a:p>
          <a:p>
            <a:pPr algn="just" eaLnBrk="1" hangingPunct="1"/>
            <a:r>
              <a:rPr lang="en-US" smtClean="0"/>
              <a:t>One of the last very famous count of Provence is king René.</a:t>
            </a:r>
            <a:endParaRPr lang="fr-FR" smtClean="0"/>
          </a:p>
          <a:p>
            <a:pPr algn="just" eaLnBrk="1" hangingPunct="1"/>
            <a:r>
              <a:rPr lang="en-US" smtClean="0"/>
              <a:t>Today a small candy sweet called “Calisson”wear his name</a:t>
            </a:r>
            <a:endParaRPr lang="fr-FR" smtClean="0"/>
          </a:p>
          <a:p>
            <a:pPr algn="just" eaLnBrk="1" hangingPunct="1"/>
            <a:r>
              <a:rPr lang="en-US" smtClean="0"/>
              <a:t>The presence of the Popes in Avignon, called "Pope city“, in the XIVth century,has distinguished the Provence.</a:t>
            </a:r>
            <a:endParaRPr lang="fr-FR" smtClean="0"/>
          </a:p>
        </p:txBody>
      </p:sp>
      <p:pic>
        <p:nvPicPr>
          <p:cNvPr id="9220" name="Espace réservé du contenu 4" descr="roi_rene.jpg"/>
          <p:cNvPicPr>
            <a:picLocks noGrp="1" noChangeAspect="1"/>
          </p:cNvPicPr>
          <p:nvPr>
            <p:ph sz="half" idx="2"/>
          </p:nvPr>
        </p:nvPicPr>
        <p:blipFill>
          <a:blip r:embed="rId2" cstate="email"/>
          <a:srcRect/>
          <a:stretch>
            <a:fillRect/>
          </a:stretch>
        </p:blipFill>
        <p:spPr>
          <a:xfrm>
            <a:off x="7092950" y="2420938"/>
            <a:ext cx="1905000" cy="2867025"/>
          </a:xfrm>
        </p:spPr>
      </p:pic>
      <p:sp>
        <p:nvSpPr>
          <p:cNvPr id="9221" name="ZoneTexte 4"/>
          <p:cNvSpPr txBox="1">
            <a:spLocks noChangeArrowheads="1"/>
          </p:cNvSpPr>
          <p:nvPr/>
        </p:nvSpPr>
        <p:spPr bwMode="auto">
          <a:xfrm>
            <a:off x="7235825" y="5445125"/>
            <a:ext cx="1657350" cy="646113"/>
          </a:xfrm>
          <a:prstGeom prst="rect">
            <a:avLst/>
          </a:prstGeom>
          <a:noFill/>
          <a:ln w="9525">
            <a:noFill/>
            <a:miter lim="800000"/>
            <a:headEnd/>
            <a:tailEnd/>
          </a:ln>
        </p:spPr>
        <p:txBody>
          <a:bodyPr>
            <a:spAutoFit/>
          </a:bodyPr>
          <a:lstStyle/>
          <a:p>
            <a:pPr algn="just"/>
            <a:r>
              <a:rPr lang="fr-FR"/>
              <a:t>Statue du Roi René à Aix</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Espace réservé du contenu 3" descr="avignon.jpg"/>
          <p:cNvPicPr>
            <a:picLocks noGrp="1" noChangeAspect="1"/>
          </p:cNvPicPr>
          <p:nvPr>
            <p:ph idx="1"/>
          </p:nvPr>
        </p:nvPicPr>
        <p:blipFill>
          <a:blip r:embed="rId2" cstate="email"/>
          <a:srcRect/>
          <a:stretch>
            <a:fillRect/>
          </a:stretch>
        </p:blipFill>
        <p:spPr>
          <a:xfrm>
            <a:off x="1714500" y="1924050"/>
            <a:ext cx="5715000" cy="3771900"/>
          </a:xfrm>
        </p:spPr>
      </p:pic>
      <p:sp>
        <p:nvSpPr>
          <p:cNvPr id="3" name="Titre 2"/>
          <p:cNvSpPr>
            <a:spLocks noGrp="1"/>
          </p:cNvSpPr>
          <p:nvPr>
            <p:ph type="title"/>
          </p:nvPr>
        </p:nvSpPr>
        <p:spPr bwMode="auto"/>
        <p:txBody>
          <a:bodyPr wrap="square" lIns="91440" tIns="45720" rIns="91440" bIns="45720" numCol="1" compatLnSpc="1">
            <a:prstTxWarp prst="textNoShape">
              <a:avLst/>
            </a:prstTxWarp>
          </a:bodyPr>
          <a:lstStyle/>
          <a:p>
            <a:pPr eaLnBrk="1" hangingPunct="1">
              <a:defRPr/>
            </a:pPr>
            <a:r>
              <a:rPr lang="fr-FR" smtClean="0">
                <a:ln>
                  <a:noFill/>
                </a:ln>
                <a:effectLst/>
              </a:rPr>
              <a:t> </a:t>
            </a:r>
          </a:p>
        </p:txBody>
      </p:sp>
      <p:sp>
        <p:nvSpPr>
          <p:cNvPr id="10244" name="ZoneTexte 3"/>
          <p:cNvSpPr txBox="1">
            <a:spLocks noChangeArrowheads="1"/>
          </p:cNvSpPr>
          <p:nvPr/>
        </p:nvSpPr>
        <p:spPr bwMode="auto">
          <a:xfrm>
            <a:off x="3492500" y="5876925"/>
            <a:ext cx="3887788" cy="369888"/>
          </a:xfrm>
          <a:prstGeom prst="rect">
            <a:avLst/>
          </a:prstGeom>
          <a:noFill/>
          <a:ln w="9525">
            <a:noFill/>
            <a:miter lim="800000"/>
            <a:headEnd/>
            <a:tailEnd/>
          </a:ln>
        </p:spPr>
        <p:txBody>
          <a:bodyPr>
            <a:spAutoFit/>
          </a:bodyPr>
          <a:lstStyle/>
          <a:p>
            <a:r>
              <a:rPr lang="fr-FR"/>
              <a:t>La cité des Papes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hangingPunct="1">
              <a:defRPr/>
            </a:pPr>
            <a:r>
              <a:rPr lang="fr-FR" sz="1800" smtClean="0"/>
              <a:t/>
            </a:r>
            <a:br>
              <a:rPr lang="fr-FR" sz="1800" smtClean="0"/>
            </a:br>
            <a:r>
              <a:rPr lang="fr-FR" sz="1800" smtClean="0"/>
              <a:t/>
            </a:r>
            <a:br>
              <a:rPr lang="fr-FR" sz="1800" smtClean="0"/>
            </a:br>
            <a:endParaRPr lang="fr-FR" sz="1800"/>
          </a:p>
        </p:txBody>
      </p:sp>
      <p:sp>
        <p:nvSpPr>
          <p:cNvPr id="11267" name="Espace réservé du contenu 2"/>
          <p:cNvSpPr>
            <a:spLocks noGrp="1"/>
          </p:cNvSpPr>
          <p:nvPr>
            <p:ph sz="half" idx="1"/>
          </p:nvPr>
        </p:nvSpPr>
        <p:spPr>
          <a:xfrm>
            <a:off x="323850" y="333375"/>
            <a:ext cx="8424863" cy="1727200"/>
          </a:xfrm>
        </p:spPr>
        <p:txBody>
          <a:bodyPr/>
          <a:lstStyle/>
          <a:p>
            <a:pPr algn="just" eaLnBrk="1" hangingPunct="1"/>
            <a:r>
              <a:rPr lang="en-US" smtClean="0"/>
              <a:t>King Louis the XIVth, the most known king of France, </a:t>
            </a:r>
          </a:p>
          <a:p>
            <a:pPr algn="just" eaLnBrk="1" hangingPunct="1">
              <a:buFont typeface="Wingdings 2" pitchFamily="18" charset="2"/>
              <a:buNone/>
            </a:pPr>
            <a:r>
              <a:rPr lang="en-US" smtClean="0"/>
              <a:t>( 1661-1715 )  built the very famous Palace of Versailles.</a:t>
            </a:r>
            <a:endParaRPr lang="fr-FR" smtClean="0"/>
          </a:p>
          <a:p>
            <a:pPr eaLnBrk="1" hangingPunct="1"/>
            <a:endParaRPr lang="fr-FR" smtClean="0"/>
          </a:p>
        </p:txBody>
      </p:sp>
      <p:pic>
        <p:nvPicPr>
          <p:cNvPr id="11268" name="Espace réservé du contenu 4" descr="Louis-xiv-lebrunl.jpg"/>
          <p:cNvPicPr>
            <a:picLocks noGrp="1" noChangeAspect="1"/>
          </p:cNvPicPr>
          <p:nvPr>
            <p:ph sz="half" idx="2"/>
          </p:nvPr>
        </p:nvPicPr>
        <p:blipFill>
          <a:blip r:embed="rId2" cstate="email"/>
          <a:srcRect/>
          <a:stretch>
            <a:fillRect/>
          </a:stretch>
        </p:blipFill>
        <p:spPr>
          <a:xfrm>
            <a:off x="468313" y="1844675"/>
            <a:ext cx="2438400" cy="2908300"/>
          </a:xfrm>
        </p:spPr>
      </p:pic>
      <p:pic>
        <p:nvPicPr>
          <p:cNvPr id="11269" name="Image 5" descr="Versailles.jpg"/>
          <p:cNvPicPr>
            <a:picLocks noChangeAspect="1"/>
          </p:cNvPicPr>
          <p:nvPr/>
        </p:nvPicPr>
        <p:blipFill>
          <a:blip r:embed="rId3" cstate="email"/>
          <a:srcRect/>
          <a:stretch>
            <a:fillRect/>
          </a:stretch>
        </p:blipFill>
        <p:spPr bwMode="auto">
          <a:xfrm>
            <a:off x="3779838" y="3500438"/>
            <a:ext cx="4629150" cy="3086100"/>
          </a:xfrm>
          <a:prstGeom prst="rect">
            <a:avLst/>
          </a:prstGeom>
          <a:noFill/>
          <a:ln w="9525">
            <a:noFill/>
            <a:miter lim="800000"/>
            <a:headEnd/>
            <a:tailEnd/>
          </a:ln>
        </p:spPr>
      </p:pic>
      <p:pic>
        <p:nvPicPr>
          <p:cNvPr id="11270" name="Image 6" descr="1371_67Versailles 2.jpg"/>
          <p:cNvPicPr>
            <a:picLocks noChangeAspect="1"/>
          </p:cNvPicPr>
          <p:nvPr/>
        </p:nvPicPr>
        <p:blipFill>
          <a:blip r:embed="rId4" cstate="email"/>
          <a:srcRect/>
          <a:stretch>
            <a:fillRect/>
          </a:stretch>
        </p:blipFill>
        <p:spPr bwMode="auto">
          <a:xfrm>
            <a:off x="4787900" y="1268413"/>
            <a:ext cx="2828925" cy="2122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ier">
  <a:themeElements>
    <a:clrScheme name="Papi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i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i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359</TotalTime>
  <Words>862</Words>
  <Application>Microsoft Office PowerPoint</Application>
  <PresentationFormat>Presentación en pantalla (4:3)</PresentationFormat>
  <Paragraphs>53</Paragraphs>
  <Slides>31</Slides>
  <Notes>0</Notes>
  <HiddenSlides>0</HiddenSlides>
  <MMClips>1</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31</vt:i4>
      </vt:variant>
    </vt:vector>
  </HeadingPairs>
  <TitlesOfParts>
    <vt:vector size="38" baseType="lpstr">
      <vt:lpstr>Arial</vt:lpstr>
      <vt:lpstr>Constantia</vt:lpstr>
      <vt:lpstr>Wingdings 2</vt:lpstr>
      <vt:lpstr>Calibri</vt:lpstr>
      <vt:lpstr>Times New Roman</vt:lpstr>
      <vt:lpstr>Verdana</vt:lpstr>
      <vt:lpstr>Papier</vt:lpstr>
      <vt:lpstr>Diapositiva 1</vt:lpstr>
      <vt:lpstr>  Marseille, La Provence et la France. </vt:lpstr>
      <vt:lpstr>                          MASSALIA</vt:lpstr>
      <vt:lpstr>Diapositiva 4</vt:lpstr>
      <vt:lpstr>Diapositiva 5</vt:lpstr>
      <vt:lpstr>Diapositiva 6</vt:lpstr>
      <vt:lpstr>Diapositiva 7</vt:lpstr>
      <vt:lpstr> </vt:lpstr>
      <vt:lpstr>  </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Habits in Provence ….</vt:lpstr>
      <vt:lpstr>Les chansons françaises</vt:lpstr>
      <vt:lpstr>Diapositiva 22</vt:lpstr>
      <vt:lpstr>Diapositiva 23</vt:lpstr>
      <vt:lpstr>Diapositiva 24</vt:lpstr>
      <vt:lpstr>Certain dishes are typical of our region </vt:lpstr>
      <vt:lpstr>Diapositiva 26</vt:lpstr>
      <vt:lpstr>Diapositiva 27</vt:lpstr>
      <vt:lpstr>Diapositiva 28</vt:lpstr>
      <vt:lpstr>Out for a walk in Provence,  the smells of these famous herbs such as the thyme, the rosemary or lavender stands out to your nose.  </vt:lpstr>
      <vt:lpstr>Diapositiva 30</vt:lpstr>
      <vt:lpstr>Diapositiva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Marseille, La Provence et la France.</dc:title>
  <dc:creator>Nadia</dc:creator>
  <cp:lastModifiedBy>RAMON</cp:lastModifiedBy>
  <cp:revision>24</cp:revision>
  <dcterms:created xsi:type="dcterms:W3CDTF">2011-05-05T16:05:41Z</dcterms:created>
  <dcterms:modified xsi:type="dcterms:W3CDTF">2012-05-06T16:23:22Z</dcterms:modified>
</cp:coreProperties>
</file>