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CA6902"/>
    <a:srgbClr val="FE83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howGuides="1">
      <p:cViewPr>
        <p:scale>
          <a:sx n="69" d="100"/>
          <a:sy n="69" d="100"/>
        </p:scale>
        <p:origin x="-756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53" name="Picture 29" descr="vcx fsd jfiez az if sd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E8302"/>
                </a:solidFill>
              </a:rPr>
              <a:t>Page </a:t>
            </a:r>
            <a:fld id="{AABCD83D-DCC8-4D43-9CBA-EB0478227E14}" type="slidenum">
              <a:rPr lang="fr-FR" b="1">
                <a:solidFill>
                  <a:srgbClr val="FE8302"/>
                </a:solidFill>
              </a:rPr>
              <a:pPr/>
              <a:t>‹Nº›</a:t>
            </a:fld>
            <a:endParaRPr lang="fr-FR" b="1">
              <a:solidFill>
                <a:srgbClr val="FE83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72" name="Picture 24" descr="vcx fsd jfiez az if s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35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979613" y="2276475"/>
            <a:ext cx="68770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bg-BG" sz="4000" b="1">
                <a:solidFill>
                  <a:srgbClr val="FE8302"/>
                </a:solidFill>
                <a:latin typeface="Verdana" pitchFamily="34" charset="0"/>
              </a:rPr>
              <a:t>Трета среща в </a:t>
            </a:r>
          </a:p>
          <a:p>
            <a:pPr algn="ctr"/>
            <a:r>
              <a:rPr lang="bg-BG" sz="4000" b="1">
                <a:solidFill>
                  <a:srgbClr val="FE8302"/>
                </a:solidFill>
                <a:latin typeface="Verdana" pitchFamily="34" charset="0"/>
              </a:rPr>
              <a:t>град Ниредхаза, Унгария</a:t>
            </a:r>
          </a:p>
          <a:p>
            <a:pPr algn="ctr"/>
            <a:r>
              <a:rPr lang="bg-BG" sz="2800" i="1">
                <a:solidFill>
                  <a:srgbClr val="FE8302"/>
                </a:solidFill>
              </a:rPr>
              <a:t>МАЙ 2011 </a:t>
            </a:r>
            <a:endParaRPr lang="fr-FR" sz="2800" i="1">
              <a:solidFill>
                <a:srgbClr val="FE8302"/>
              </a:solidFill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2411413" y="5734050"/>
            <a:ext cx="6481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bg-BG" sz="2800">
                <a:solidFill>
                  <a:srgbClr val="FE8302"/>
                </a:solidFill>
              </a:rPr>
              <a:t>Проект: “Мултикултурното влияние на колонизацията и миграцията”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bg-BG" sz="3200" b="1" u="sng">
                <a:solidFill>
                  <a:srgbClr val="FE8302"/>
                </a:solidFill>
              </a:rPr>
              <a:t>Обратно към България</a:t>
            </a:r>
          </a:p>
        </p:txBody>
      </p:sp>
      <p:pic>
        <p:nvPicPr>
          <p:cNvPr id="27652" name="Picture 4" descr="DSC019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981075"/>
            <a:ext cx="7056438" cy="5400675"/>
          </a:xfrm>
          <a:prstGeom prst="rect">
            <a:avLst/>
          </a:prstGeom>
          <a:noFill/>
        </p:spPr>
      </p:pic>
      <p:pic>
        <p:nvPicPr>
          <p:cNvPr id="27653" name="Picture 5" descr="DSC019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981075"/>
            <a:ext cx="7056438" cy="5400675"/>
          </a:xfrm>
          <a:prstGeom prst="rect">
            <a:avLst/>
          </a:prstGeom>
          <a:noFill/>
        </p:spPr>
      </p:pic>
      <p:pic>
        <p:nvPicPr>
          <p:cNvPr id="27654" name="Picture 6" descr="DSC019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981075"/>
            <a:ext cx="7200900" cy="5400675"/>
          </a:xfrm>
          <a:prstGeom prst="rect">
            <a:avLst/>
          </a:prstGeom>
          <a:noFill/>
        </p:spPr>
      </p:pic>
      <p:pic>
        <p:nvPicPr>
          <p:cNvPr id="27655" name="Picture 7" descr="DSC0196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813" y="981075"/>
            <a:ext cx="72009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19250" y="257175"/>
            <a:ext cx="425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3200" b="1" u="sng">
                <a:solidFill>
                  <a:srgbClr val="FE8302"/>
                </a:solidFill>
                <a:latin typeface="Verdana" pitchFamily="34" charset="0"/>
              </a:rPr>
              <a:t>Ниредхаза, Унгария</a:t>
            </a:r>
            <a:endParaRPr lang="fr-FR" sz="3200" u="sng">
              <a:solidFill>
                <a:srgbClr val="FE8302"/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1268413"/>
            <a:ext cx="611981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732588" y="2060575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200"/>
              <a:t>Ниредхаза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5795963" y="2349500"/>
            <a:ext cx="11525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-831151">
            <a:off x="5580063" y="2205038"/>
            <a:ext cx="935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200"/>
              <a:t>3 часа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4638" y="4652963"/>
            <a:ext cx="251936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8172450" y="5445125"/>
            <a:ext cx="703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000"/>
              <a:t>Айтос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948488" y="530066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000"/>
              <a:t>София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 flipV="1">
            <a:off x="7524750" y="5445125"/>
            <a:ext cx="7921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 flipV="1">
            <a:off x="5364163" y="3068638"/>
            <a:ext cx="158432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5" grpId="0"/>
      <p:bldP spid="3086" grpId="0" animBg="1"/>
      <p:bldP spid="3087" grpId="0"/>
      <p:bldP spid="3090" grpId="0"/>
      <p:bldP spid="3091" grpId="0"/>
      <p:bldP spid="3092" grpId="0" animBg="1"/>
      <p:bldP spid="30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19250" y="257175"/>
            <a:ext cx="4740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3200" b="1" u="sng">
                <a:solidFill>
                  <a:srgbClr val="FE8302"/>
                </a:solidFill>
                <a:latin typeface="Verdana" pitchFamily="34" charset="0"/>
              </a:rPr>
              <a:t>До Унгария… с влак;)</a:t>
            </a:r>
            <a:endParaRPr lang="fr-FR" sz="3200" u="sng">
              <a:solidFill>
                <a:srgbClr val="FE8302"/>
              </a:solidFill>
            </a:endParaRPr>
          </a:p>
        </p:txBody>
      </p:sp>
      <p:pic>
        <p:nvPicPr>
          <p:cNvPr id="20484" name="Picture 4" descr="DSC016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125538"/>
            <a:ext cx="6913563" cy="5256212"/>
          </a:xfrm>
          <a:prstGeom prst="rect">
            <a:avLst/>
          </a:prstGeom>
          <a:noFill/>
        </p:spPr>
      </p:pic>
      <p:pic>
        <p:nvPicPr>
          <p:cNvPr id="20485" name="Picture 5" descr="DSC016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125538"/>
            <a:ext cx="6913563" cy="5254625"/>
          </a:xfrm>
          <a:prstGeom prst="rect">
            <a:avLst/>
          </a:prstGeom>
          <a:noFill/>
        </p:spPr>
      </p:pic>
      <p:pic>
        <p:nvPicPr>
          <p:cNvPr id="20486" name="Picture 6" descr="DSC016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1125538"/>
            <a:ext cx="6913563" cy="5256212"/>
          </a:xfrm>
          <a:prstGeom prst="rect">
            <a:avLst/>
          </a:prstGeom>
          <a:noFill/>
        </p:spPr>
      </p:pic>
      <p:pic>
        <p:nvPicPr>
          <p:cNvPr id="20487" name="Picture 7" descr="DSC0167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1125538"/>
            <a:ext cx="6913563" cy="5256212"/>
          </a:xfrm>
          <a:prstGeom prst="rect">
            <a:avLst/>
          </a:prstGeom>
          <a:noFill/>
        </p:spPr>
      </p:pic>
      <p:pic>
        <p:nvPicPr>
          <p:cNvPr id="20488" name="Picture 8" descr="DSC0169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050" y="1125538"/>
            <a:ext cx="6913563" cy="525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59753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bg-BG" sz="3200" b="1" u="sng">
                <a:solidFill>
                  <a:srgbClr val="FE8302"/>
                </a:solidFill>
              </a:rPr>
              <a:t>Най-накрая в Будапеща!</a:t>
            </a:r>
          </a:p>
        </p:txBody>
      </p:sp>
      <p:pic>
        <p:nvPicPr>
          <p:cNvPr id="21508" name="Picture 4" descr="DSC016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1196975"/>
            <a:ext cx="6697662" cy="4968875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67263" y="6256338"/>
            <a:ext cx="220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b="1">
                <a:solidFill>
                  <a:srgbClr val="FE8302"/>
                </a:solidFill>
              </a:rPr>
              <a:t>ЖП ГАРА КЕЛЕТИ</a:t>
            </a:r>
          </a:p>
        </p:txBody>
      </p:sp>
      <p:pic>
        <p:nvPicPr>
          <p:cNvPr id="21510" name="Picture 6" descr="DSC016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196975"/>
            <a:ext cx="6697662" cy="4986338"/>
          </a:xfrm>
          <a:prstGeom prst="rect">
            <a:avLst/>
          </a:prstGeom>
          <a:noFill/>
        </p:spPr>
      </p:pic>
      <p:pic>
        <p:nvPicPr>
          <p:cNvPr id="21511" name="Picture 7" descr="DSC017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1196975"/>
            <a:ext cx="6697662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bg-BG" sz="3200" b="1" u="sng">
                <a:solidFill>
                  <a:srgbClr val="FE8302"/>
                </a:solidFill>
              </a:rPr>
              <a:t>Добре дошли в Ниредхаза</a:t>
            </a:r>
          </a:p>
        </p:txBody>
      </p:sp>
      <p:pic>
        <p:nvPicPr>
          <p:cNvPr id="22532" name="Picture 4" descr="DSC017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052513"/>
            <a:ext cx="6624638" cy="5329237"/>
          </a:xfrm>
          <a:prstGeom prst="rect">
            <a:avLst/>
          </a:prstGeom>
          <a:noFill/>
        </p:spPr>
      </p:pic>
      <p:pic>
        <p:nvPicPr>
          <p:cNvPr id="22533" name="Picture 5" descr="DSC017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1052513"/>
            <a:ext cx="6624638" cy="5400675"/>
          </a:xfrm>
          <a:prstGeom prst="rect">
            <a:avLst/>
          </a:prstGeom>
          <a:noFill/>
        </p:spPr>
      </p:pic>
      <p:pic>
        <p:nvPicPr>
          <p:cNvPr id="22534" name="Picture 6" descr="DSC017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1052513"/>
            <a:ext cx="6624638" cy="5400675"/>
          </a:xfrm>
          <a:prstGeom prst="rect">
            <a:avLst/>
          </a:prstGeom>
          <a:noFill/>
        </p:spPr>
      </p:pic>
      <p:pic>
        <p:nvPicPr>
          <p:cNvPr id="22535" name="Picture 7" descr="DSC017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1052513"/>
            <a:ext cx="6624638" cy="5400675"/>
          </a:xfrm>
          <a:prstGeom prst="rect">
            <a:avLst/>
          </a:prstGeom>
          <a:noFill/>
        </p:spPr>
      </p:pic>
      <p:pic>
        <p:nvPicPr>
          <p:cNvPr id="22536" name="Picture 8" descr="DSC017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4075" y="1052513"/>
            <a:ext cx="6624638" cy="5400675"/>
          </a:xfrm>
          <a:prstGeom prst="rect">
            <a:avLst/>
          </a:prstGeom>
          <a:noFill/>
        </p:spPr>
      </p:pic>
      <p:pic>
        <p:nvPicPr>
          <p:cNvPr id="22537" name="Picture 9" descr="DSC0172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4075" y="1052513"/>
            <a:ext cx="6624638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72104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bg-BG" sz="3200" b="1" u="sng">
                <a:solidFill>
                  <a:srgbClr val="FE8302"/>
                </a:solidFill>
              </a:rPr>
              <a:t>Училище “Бен Жозе”</a:t>
            </a:r>
          </a:p>
        </p:txBody>
      </p:sp>
      <p:pic>
        <p:nvPicPr>
          <p:cNvPr id="23556" name="Picture 4" descr="DSC017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125538"/>
            <a:ext cx="6696075" cy="5256212"/>
          </a:xfrm>
          <a:prstGeom prst="rect">
            <a:avLst/>
          </a:prstGeom>
          <a:noFill/>
        </p:spPr>
      </p:pic>
      <p:pic>
        <p:nvPicPr>
          <p:cNvPr id="23557" name="Picture 5" descr="DSC017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1125538"/>
            <a:ext cx="6696075" cy="5256212"/>
          </a:xfrm>
          <a:prstGeom prst="rect">
            <a:avLst/>
          </a:prstGeom>
          <a:noFill/>
        </p:spPr>
      </p:pic>
      <p:pic>
        <p:nvPicPr>
          <p:cNvPr id="23558" name="Picture 6" descr="DSC017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1125538"/>
            <a:ext cx="6696075" cy="5256212"/>
          </a:xfrm>
          <a:prstGeom prst="rect">
            <a:avLst/>
          </a:prstGeom>
          <a:noFill/>
        </p:spPr>
      </p:pic>
      <p:pic>
        <p:nvPicPr>
          <p:cNvPr id="23559" name="Picture 7" descr="DSC0174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1123950"/>
            <a:ext cx="6696075" cy="5257800"/>
          </a:xfrm>
          <a:prstGeom prst="rect">
            <a:avLst/>
          </a:prstGeom>
          <a:noFill/>
        </p:spPr>
      </p:pic>
      <p:pic>
        <p:nvPicPr>
          <p:cNvPr id="23561" name="Picture 9" descr="DSC0179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4075" y="1125538"/>
            <a:ext cx="3151188" cy="5256212"/>
          </a:xfrm>
          <a:prstGeom prst="rect">
            <a:avLst/>
          </a:prstGeom>
          <a:noFill/>
        </p:spPr>
      </p:pic>
      <p:pic>
        <p:nvPicPr>
          <p:cNvPr id="23562" name="Picture 10" descr="DSC0178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725" y="1125538"/>
            <a:ext cx="3509963" cy="5256212"/>
          </a:xfrm>
          <a:prstGeom prst="rect">
            <a:avLst/>
          </a:prstGeom>
          <a:noFill/>
        </p:spPr>
      </p:pic>
      <p:pic>
        <p:nvPicPr>
          <p:cNvPr id="23563" name="Picture 11" descr="DSC0178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24075" y="1125538"/>
            <a:ext cx="3386138" cy="5256212"/>
          </a:xfrm>
          <a:prstGeom prst="rect">
            <a:avLst/>
          </a:prstGeom>
          <a:noFill/>
        </p:spPr>
      </p:pic>
      <p:pic>
        <p:nvPicPr>
          <p:cNvPr id="23564" name="Picture 12" descr="DSC0178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35600" y="1125538"/>
            <a:ext cx="3349625" cy="5256212"/>
          </a:xfrm>
          <a:prstGeom prst="rect">
            <a:avLst/>
          </a:prstGeom>
          <a:noFill/>
        </p:spPr>
      </p:pic>
      <p:pic>
        <p:nvPicPr>
          <p:cNvPr id="23565" name="Picture 13" descr="DSC0174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24075" y="1125538"/>
            <a:ext cx="6696075" cy="532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bg-BG" sz="3200" b="1" u="sng">
                <a:solidFill>
                  <a:srgbClr val="FE8302"/>
                </a:solidFill>
              </a:rPr>
              <a:t>В час по английски език</a:t>
            </a:r>
          </a:p>
        </p:txBody>
      </p:sp>
      <p:pic>
        <p:nvPicPr>
          <p:cNvPr id="24580" name="Picture 4" descr="DSC017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052513"/>
            <a:ext cx="6697663" cy="5256212"/>
          </a:xfrm>
          <a:prstGeom prst="rect">
            <a:avLst/>
          </a:prstGeom>
          <a:noFill/>
        </p:spPr>
      </p:pic>
      <p:pic>
        <p:nvPicPr>
          <p:cNvPr id="24581" name="Picture 5" descr="DSC017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052513"/>
            <a:ext cx="6697663" cy="5256212"/>
          </a:xfrm>
          <a:prstGeom prst="rect">
            <a:avLst/>
          </a:prstGeom>
          <a:noFill/>
        </p:spPr>
      </p:pic>
      <p:pic>
        <p:nvPicPr>
          <p:cNvPr id="24582" name="Picture 6" descr="DSC017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1052513"/>
            <a:ext cx="6697663" cy="5256212"/>
          </a:xfrm>
          <a:prstGeom prst="rect">
            <a:avLst/>
          </a:prstGeom>
          <a:noFill/>
        </p:spPr>
      </p:pic>
      <p:pic>
        <p:nvPicPr>
          <p:cNvPr id="24583" name="Picture 7" descr="DSC0178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1071563"/>
            <a:ext cx="6697663" cy="516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72104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bg-BG" sz="3200" b="1" u="sng">
                <a:solidFill>
                  <a:srgbClr val="FE8302"/>
                </a:solidFill>
              </a:rPr>
              <a:t>Работа по проекта</a:t>
            </a:r>
          </a:p>
        </p:txBody>
      </p:sp>
      <p:pic>
        <p:nvPicPr>
          <p:cNvPr id="25604" name="Picture 4" descr="DSC017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981075"/>
            <a:ext cx="6696075" cy="5327650"/>
          </a:xfrm>
          <a:prstGeom prst="rect">
            <a:avLst/>
          </a:prstGeom>
          <a:noFill/>
        </p:spPr>
      </p:pic>
      <p:pic>
        <p:nvPicPr>
          <p:cNvPr id="25605" name="Picture 5" descr="DSC01794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124075" y="981075"/>
            <a:ext cx="6696075" cy="5327650"/>
          </a:xfrm>
          <a:prstGeom prst="rect">
            <a:avLst/>
          </a:prstGeom>
          <a:noFill/>
        </p:spPr>
      </p:pic>
      <p:pic>
        <p:nvPicPr>
          <p:cNvPr id="25606" name="Picture 6" descr="DSC017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981075"/>
            <a:ext cx="6696075" cy="5327650"/>
          </a:xfrm>
          <a:prstGeom prst="rect">
            <a:avLst/>
          </a:prstGeom>
          <a:noFill/>
        </p:spPr>
      </p:pic>
      <p:pic>
        <p:nvPicPr>
          <p:cNvPr id="25607" name="Picture 7" descr="DSC018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981075"/>
            <a:ext cx="6696075" cy="5327650"/>
          </a:xfrm>
          <a:prstGeom prst="rect">
            <a:avLst/>
          </a:prstGeom>
          <a:noFill/>
        </p:spPr>
      </p:pic>
      <p:pic>
        <p:nvPicPr>
          <p:cNvPr id="25608" name="Picture 8" descr="DSC0189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4075" y="981075"/>
            <a:ext cx="6696075" cy="5327650"/>
          </a:xfrm>
          <a:prstGeom prst="rect">
            <a:avLst/>
          </a:prstGeom>
          <a:noFill/>
        </p:spPr>
      </p:pic>
      <p:pic>
        <p:nvPicPr>
          <p:cNvPr id="25609" name="Picture 9" descr="DSC0190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4075" y="981075"/>
            <a:ext cx="6696075" cy="5327650"/>
          </a:xfrm>
          <a:prstGeom prst="rect">
            <a:avLst/>
          </a:prstGeom>
          <a:noFill/>
        </p:spPr>
      </p:pic>
      <p:pic>
        <p:nvPicPr>
          <p:cNvPr id="25610" name="Picture 10" descr="DSC0190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24075" y="981075"/>
            <a:ext cx="6696075" cy="5327650"/>
          </a:xfrm>
          <a:prstGeom prst="rect">
            <a:avLst/>
          </a:prstGeom>
          <a:noFill/>
        </p:spPr>
      </p:pic>
      <p:pic>
        <p:nvPicPr>
          <p:cNvPr id="25611" name="Picture 11" descr="DSC0190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24075" y="981075"/>
            <a:ext cx="6696075" cy="5327650"/>
          </a:xfrm>
          <a:prstGeom prst="rect">
            <a:avLst/>
          </a:prstGeom>
          <a:noFill/>
        </p:spPr>
      </p:pic>
      <p:pic>
        <p:nvPicPr>
          <p:cNvPr id="25612" name="Picture 12" descr="DSC0190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24075" y="981075"/>
            <a:ext cx="6696075" cy="5327650"/>
          </a:xfrm>
          <a:prstGeom prst="rect">
            <a:avLst/>
          </a:prstGeom>
          <a:noFill/>
        </p:spPr>
      </p:pic>
      <p:pic>
        <p:nvPicPr>
          <p:cNvPr id="25613" name="Picture 13" descr="DSC0190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051050" y="981075"/>
            <a:ext cx="6696075" cy="5327650"/>
          </a:xfrm>
          <a:prstGeom prst="rect">
            <a:avLst/>
          </a:prstGeom>
          <a:noFill/>
        </p:spPr>
      </p:pic>
      <p:pic>
        <p:nvPicPr>
          <p:cNvPr id="25617" name="Picture 17" descr="IMG_003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979613" y="908050"/>
            <a:ext cx="6911975" cy="5400675"/>
          </a:xfrm>
          <a:prstGeom prst="rect">
            <a:avLst/>
          </a:prstGeom>
          <a:noFill/>
        </p:spPr>
      </p:pic>
      <p:pic>
        <p:nvPicPr>
          <p:cNvPr id="25618" name="Picture 18" descr="IMG_003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79613" y="908050"/>
            <a:ext cx="6913562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bg-BG" sz="3200" b="1" u="sng">
                <a:solidFill>
                  <a:srgbClr val="FE8302"/>
                </a:solidFill>
              </a:rPr>
              <a:t>Токай и Егер</a:t>
            </a:r>
          </a:p>
        </p:txBody>
      </p:sp>
      <p:pic>
        <p:nvPicPr>
          <p:cNvPr id="26628" name="Picture 4" descr="DSC018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981075"/>
            <a:ext cx="7129463" cy="5327650"/>
          </a:xfrm>
          <a:prstGeom prst="rect">
            <a:avLst/>
          </a:prstGeom>
          <a:noFill/>
        </p:spPr>
      </p:pic>
      <p:pic>
        <p:nvPicPr>
          <p:cNvPr id="26629" name="Picture 5" descr="DSC018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981075"/>
            <a:ext cx="7129463" cy="5327650"/>
          </a:xfrm>
          <a:prstGeom prst="rect">
            <a:avLst/>
          </a:prstGeom>
          <a:noFill/>
        </p:spPr>
      </p:pic>
      <p:pic>
        <p:nvPicPr>
          <p:cNvPr id="26630" name="Picture 6" descr="DSC018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981075"/>
            <a:ext cx="7129463" cy="5327650"/>
          </a:xfrm>
          <a:prstGeom prst="rect">
            <a:avLst/>
          </a:prstGeom>
          <a:noFill/>
        </p:spPr>
      </p:pic>
      <p:pic>
        <p:nvPicPr>
          <p:cNvPr id="26631" name="Picture 7" descr="DSC019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981075"/>
            <a:ext cx="7129463" cy="5327650"/>
          </a:xfrm>
          <a:prstGeom prst="rect">
            <a:avLst/>
          </a:prstGeom>
          <a:noFill/>
        </p:spPr>
      </p:pic>
      <p:pic>
        <p:nvPicPr>
          <p:cNvPr id="26632" name="Picture 8" descr="DSC019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981075"/>
            <a:ext cx="7129463" cy="5327650"/>
          </a:xfrm>
          <a:prstGeom prst="rect">
            <a:avLst/>
          </a:prstGeom>
          <a:noFill/>
        </p:spPr>
      </p:pic>
      <p:pic>
        <p:nvPicPr>
          <p:cNvPr id="26633" name="Picture 9" descr="DSC0192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981075"/>
            <a:ext cx="7129463" cy="534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66</Words>
  <Application>Microsoft Office PowerPoint</Application>
  <PresentationFormat>Presentación en pantalla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Verdana</vt:lpstr>
      <vt:lpstr>Modèle par défaut</vt:lpstr>
      <vt:lpstr>Diapositiva 1</vt:lpstr>
      <vt:lpstr>Diapositiva 2</vt:lpstr>
      <vt:lpstr>Diapositiva 3</vt:lpstr>
      <vt:lpstr>Най-накрая в Будапеща!</vt:lpstr>
      <vt:lpstr>Добре дошли в Ниредхаза</vt:lpstr>
      <vt:lpstr>Училище “Бен Жозе”</vt:lpstr>
      <vt:lpstr>В час по английски език</vt:lpstr>
      <vt:lpstr>Работа по проекта</vt:lpstr>
      <vt:lpstr>Токай и Егер</vt:lpstr>
      <vt:lpstr>Обратно към България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 Circles</dc:title>
  <dc:creator>www.powerpointstyles.com</dc:creator>
  <dc:description>Image credit to Michal Marcol / FreeDigitalPhotos.net</dc:description>
  <cp:lastModifiedBy>RAMON</cp:lastModifiedBy>
  <cp:revision>77</cp:revision>
  <dcterms:created xsi:type="dcterms:W3CDTF">2009-03-23T15:23:24Z</dcterms:created>
  <dcterms:modified xsi:type="dcterms:W3CDTF">2012-05-05T21:36:01Z</dcterms:modified>
</cp:coreProperties>
</file>